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1C27B-00BF-4B9A-81C7-40A3D2E90F3D}" v="9" dt="2025-05-06T16:49:38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y Powers" userId="d1e0b4b1-4566-49d7-88e0-75e93c4cdb05" providerId="ADAL" clId="{0441C27B-00BF-4B9A-81C7-40A3D2E90F3D}"/>
    <pc:docChg chg="custSel addSld modSld">
      <pc:chgData name="Marty Powers" userId="d1e0b4b1-4566-49d7-88e0-75e93c4cdb05" providerId="ADAL" clId="{0441C27B-00BF-4B9A-81C7-40A3D2E90F3D}" dt="2025-05-06T16:49:55.542" v="833" actId="14100"/>
      <pc:docMkLst>
        <pc:docMk/>
      </pc:docMkLst>
      <pc:sldChg chg="addSp modSp mod">
        <pc:chgData name="Marty Powers" userId="d1e0b4b1-4566-49d7-88e0-75e93c4cdb05" providerId="ADAL" clId="{0441C27B-00BF-4B9A-81C7-40A3D2E90F3D}" dt="2025-05-06T15:41:04.725" v="160" actId="14100"/>
        <pc:sldMkLst>
          <pc:docMk/>
          <pc:sldMk cId="1621133053" sldId="261"/>
        </pc:sldMkLst>
        <pc:spChg chg="add mod">
          <ac:chgData name="Marty Powers" userId="d1e0b4b1-4566-49d7-88e0-75e93c4cdb05" providerId="ADAL" clId="{0441C27B-00BF-4B9A-81C7-40A3D2E90F3D}" dt="2025-05-06T15:41:04.725" v="160" actId="14100"/>
          <ac:spMkLst>
            <pc:docMk/>
            <pc:sldMk cId="1621133053" sldId="261"/>
            <ac:spMk id="4" creationId="{5CA80084-1450-D9EB-3C6D-B2CD277BF528}"/>
          </ac:spMkLst>
        </pc:spChg>
        <pc:picChg chg="add mod">
          <ac:chgData name="Marty Powers" userId="d1e0b4b1-4566-49d7-88e0-75e93c4cdb05" providerId="ADAL" clId="{0441C27B-00BF-4B9A-81C7-40A3D2E90F3D}" dt="2025-05-06T15:39:41.978" v="3" actId="14100"/>
          <ac:picMkLst>
            <pc:docMk/>
            <pc:sldMk cId="1621133053" sldId="261"/>
            <ac:picMk id="3" creationId="{014F95A0-149C-28F8-6B58-2E81DB4879AC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5:52:37.097" v="275" actId="14100"/>
        <pc:sldMkLst>
          <pc:docMk/>
          <pc:sldMk cId="2269440938" sldId="262"/>
        </pc:sldMkLst>
        <pc:spChg chg="add mod">
          <ac:chgData name="Marty Powers" userId="d1e0b4b1-4566-49d7-88e0-75e93c4cdb05" providerId="ADAL" clId="{0441C27B-00BF-4B9A-81C7-40A3D2E90F3D}" dt="2025-05-06T15:43:37.886" v="272" actId="20577"/>
          <ac:spMkLst>
            <pc:docMk/>
            <pc:sldMk cId="2269440938" sldId="262"/>
            <ac:spMk id="2" creationId="{DBCAE99A-E52D-EAC4-983C-D114DC0F7D7E}"/>
          </ac:spMkLst>
        </pc:spChg>
        <pc:picChg chg="add mod">
          <ac:chgData name="Marty Powers" userId="d1e0b4b1-4566-49d7-88e0-75e93c4cdb05" providerId="ADAL" clId="{0441C27B-00BF-4B9A-81C7-40A3D2E90F3D}" dt="2025-05-06T15:52:37.097" v="275" actId="14100"/>
          <ac:picMkLst>
            <pc:docMk/>
            <pc:sldMk cId="2269440938" sldId="262"/>
            <ac:picMk id="4" creationId="{E064B074-0902-24E4-66F0-65DC2DB146EF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11:01.233" v="371" actId="14100"/>
        <pc:sldMkLst>
          <pc:docMk/>
          <pc:sldMk cId="2068650807" sldId="263"/>
        </pc:sldMkLst>
        <pc:spChg chg="add mod">
          <ac:chgData name="Marty Powers" userId="d1e0b4b1-4566-49d7-88e0-75e93c4cdb05" providerId="ADAL" clId="{0441C27B-00BF-4B9A-81C7-40A3D2E90F3D}" dt="2025-05-06T16:10:50.832" v="370" actId="14100"/>
          <ac:spMkLst>
            <pc:docMk/>
            <pc:sldMk cId="2068650807" sldId="263"/>
            <ac:spMk id="4" creationId="{0929E764-7CE3-D89D-19E8-56E4069565FA}"/>
          </ac:spMkLst>
        </pc:spChg>
        <pc:picChg chg="add mod">
          <ac:chgData name="Marty Powers" userId="d1e0b4b1-4566-49d7-88e0-75e93c4cdb05" providerId="ADAL" clId="{0441C27B-00BF-4B9A-81C7-40A3D2E90F3D}" dt="2025-05-06T16:11:01.233" v="371" actId="14100"/>
          <ac:picMkLst>
            <pc:docMk/>
            <pc:sldMk cId="2068650807" sldId="263"/>
            <ac:picMk id="3" creationId="{E8B68E6D-B647-FDA2-D8B9-1FE6A53CB2FC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16:48.128" v="469" actId="20577"/>
        <pc:sldMkLst>
          <pc:docMk/>
          <pc:sldMk cId="2719763406" sldId="264"/>
        </pc:sldMkLst>
        <pc:spChg chg="add mod">
          <ac:chgData name="Marty Powers" userId="d1e0b4b1-4566-49d7-88e0-75e93c4cdb05" providerId="ADAL" clId="{0441C27B-00BF-4B9A-81C7-40A3D2E90F3D}" dt="2025-05-06T16:16:48.128" v="469" actId="20577"/>
          <ac:spMkLst>
            <pc:docMk/>
            <pc:sldMk cId="2719763406" sldId="264"/>
            <ac:spMk id="4" creationId="{9A00446D-58B4-2DB6-7497-78A00757F24D}"/>
          </ac:spMkLst>
        </pc:spChg>
        <pc:picChg chg="add mod">
          <ac:chgData name="Marty Powers" userId="d1e0b4b1-4566-49d7-88e0-75e93c4cdb05" providerId="ADAL" clId="{0441C27B-00BF-4B9A-81C7-40A3D2E90F3D}" dt="2025-05-06T16:16:04.292" v="377" actId="14100"/>
          <ac:picMkLst>
            <pc:docMk/>
            <pc:sldMk cId="2719763406" sldId="264"/>
            <ac:picMk id="3" creationId="{1C5D2DBA-78A5-30BA-AA49-D3CBF7A1255A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25:53.736" v="602" actId="14100"/>
        <pc:sldMkLst>
          <pc:docMk/>
          <pc:sldMk cId="3621617944" sldId="265"/>
        </pc:sldMkLst>
        <pc:spChg chg="add mod">
          <ac:chgData name="Marty Powers" userId="d1e0b4b1-4566-49d7-88e0-75e93c4cdb05" providerId="ADAL" clId="{0441C27B-00BF-4B9A-81C7-40A3D2E90F3D}" dt="2025-05-06T16:25:53.736" v="602" actId="14100"/>
          <ac:spMkLst>
            <pc:docMk/>
            <pc:sldMk cId="3621617944" sldId="265"/>
            <ac:spMk id="4" creationId="{FE965821-7964-B3D1-8D43-55EA84BB7513}"/>
          </ac:spMkLst>
        </pc:spChg>
        <pc:picChg chg="add mod">
          <ac:chgData name="Marty Powers" userId="d1e0b4b1-4566-49d7-88e0-75e93c4cdb05" providerId="ADAL" clId="{0441C27B-00BF-4B9A-81C7-40A3D2E90F3D}" dt="2025-05-06T16:25:34.046" v="599" actId="14100"/>
          <ac:picMkLst>
            <pc:docMk/>
            <pc:sldMk cId="3621617944" sldId="265"/>
            <ac:picMk id="3" creationId="{25868875-7F52-E4F3-E3E6-C8668EEFD3A9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31:14.793" v="673" actId="20577"/>
        <pc:sldMkLst>
          <pc:docMk/>
          <pc:sldMk cId="2810843205" sldId="266"/>
        </pc:sldMkLst>
        <pc:spChg chg="add mod">
          <ac:chgData name="Marty Powers" userId="d1e0b4b1-4566-49d7-88e0-75e93c4cdb05" providerId="ADAL" clId="{0441C27B-00BF-4B9A-81C7-40A3D2E90F3D}" dt="2025-05-06T16:31:14.793" v="673" actId="20577"/>
          <ac:spMkLst>
            <pc:docMk/>
            <pc:sldMk cId="2810843205" sldId="266"/>
            <ac:spMk id="4" creationId="{B42E9074-4610-68DE-C7A9-B3224E4FD6B3}"/>
          </ac:spMkLst>
        </pc:spChg>
        <pc:picChg chg="add mod">
          <ac:chgData name="Marty Powers" userId="d1e0b4b1-4566-49d7-88e0-75e93c4cdb05" providerId="ADAL" clId="{0441C27B-00BF-4B9A-81C7-40A3D2E90F3D}" dt="2025-05-06T16:29:57.553" v="605" actId="14100"/>
          <ac:picMkLst>
            <pc:docMk/>
            <pc:sldMk cId="2810843205" sldId="266"/>
            <ac:picMk id="3" creationId="{6037F441-55AF-DEB7-81F7-3F07E3C3D062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40:58.040" v="749" actId="14100"/>
        <pc:sldMkLst>
          <pc:docMk/>
          <pc:sldMk cId="2940173175" sldId="267"/>
        </pc:sldMkLst>
        <pc:spChg chg="add mod">
          <ac:chgData name="Marty Powers" userId="d1e0b4b1-4566-49d7-88e0-75e93c4cdb05" providerId="ADAL" clId="{0441C27B-00BF-4B9A-81C7-40A3D2E90F3D}" dt="2025-05-06T16:40:58.040" v="749" actId="14100"/>
          <ac:spMkLst>
            <pc:docMk/>
            <pc:sldMk cId="2940173175" sldId="267"/>
            <ac:spMk id="4" creationId="{968DDD0B-A713-41FC-1B45-F120B7158214}"/>
          </ac:spMkLst>
        </pc:spChg>
        <pc:picChg chg="add mod">
          <ac:chgData name="Marty Powers" userId="d1e0b4b1-4566-49d7-88e0-75e93c4cdb05" providerId="ADAL" clId="{0441C27B-00BF-4B9A-81C7-40A3D2E90F3D}" dt="2025-05-06T16:39:52.176" v="678" actId="14100"/>
          <ac:picMkLst>
            <pc:docMk/>
            <pc:sldMk cId="2940173175" sldId="267"/>
            <ac:picMk id="3" creationId="{A7BD7929-73D1-87F0-A934-E03CB7D510F1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49:13.855" v="819" actId="14100"/>
        <pc:sldMkLst>
          <pc:docMk/>
          <pc:sldMk cId="1105007383" sldId="268"/>
        </pc:sldMkLst>
        <pc:spChg chg="add mod">
          <ac:chgData name="Marty Powers" userId="d1e0b4b1-4566-49d7-88e0-75e93c4cdb05" providerId="ADAL" clId="{0441C27B-00BF-4B9A-81C7-40A3D2E90F3D}" dt="2025-05-06T16:49:13.855" v="819" actId="14100"/>
          <ac:spMkLst>
            <pc:docMk/>
            <pc:sldMk cId="1105007383" sldId="268"/>
            <ac:spMk id="4" creationId="{A61932A8-05B1-BEE9-D151-5A7BC5A32BCB}"/>
          </ac:spMkLst>
        </pc:spChg>
        <pc:picChg chg="add mod">
          <ac:chgData name="Marty Powers" userId="d1e0b4b1-4566-49d7-88e0-75e93c4cdb05" providerId="ADAL" clId="{0441C27B-00BF-4B9A-81C7-40A3D2E90F3D}" dt="2025-05-06T16:48:04.271" v="753" actId="14100"/>
          <ac:picMkLst>
            <pc:docMk/>
            <pc:sldMk cId="1105007383" sldId="268"/>
            <ac:picMk id="3" creationId="{0AF48F73-78AC-695F-88D0-5B6D1DF7B663}"/>
          </ac:picMkLst>
        </pc:picChg>
      </pc:sldChg>
      <pc:sldChg chg="addSp modSp new mod">
        <pc:chgData name="Marty Powers" userId="d1e0b4b1-4566-49d7-88e0-75e93c4cdb05" providerId="ADAL" clId="{0441C27B-00BF-4B9A-81C7-40A3D2E90F3D}" dt="2025-05-06T16:49:55.542" v="833" actId="14100"/>
        <pc:sldMkLst>
          <pc:docMk/>
          <pc:sldMk cId="1635955943" sldId="269"/>
        </pc:sldMkLst>
        <pc:spChg chg="add mod">
          <ac:chgData name="Marty Powers" userId="d1e0b4b1-4566-49d7-88e0-75e93c4cdb05" providerId="ADAL" clId="{0441C27B-00BF-4B9A-81C7-40A3D2E90F3D}" dt="2025-05-06T16:49:55.542" v="833" actId="14100"/>
          <ac:spMkLst>
            <pc:docMk/>
            <pc:sldMk cId="1635955943" sldId="269"/>
            <ac:spMk id="2" creationId="{821FCD1C-AEA9-7A2B-C23A-1807DBE91F2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67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04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68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48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8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74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4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16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5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48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794" r:id="rId6"/>
    <p:sldLayoutId id="2147483790" r:id="rId7"/>
    <p:sldLayoutId id="2147483791" r:id="rId8"/>
    <p:sldLayoutId id="2147483792" r:id="rId9"/>
    <p:sldLayoutId id="2147483793" r:id="rId10"/>
    <p:sldLayoutId id="21474837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99E5A-6292-E886-0650-04129F3C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800"/>
              <a:t>Potential Trail Snow Clearing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1B125-D2E0-EF37-908A-81E4A8D7B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r>
              <a:rPr lang="en-US"/>
              <a:t>City of Lake Elmo</a:t>
            </a:r>
            <a:endParaRPr lang="en-US" dirty="0"/>
          </a:p>
        </p:txBody>
      </p:sp>
      <p:sp>
        <p:nvSpPr>
          <p:cNvPr id="10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1D7E6"/>
          </a:solidFill>
          <a:ln w="38100" cap="rnd">
            <a:solidFill>
              <a:srgbClr val="41D7E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Jamaicaway path">
            <a:extLst>
              <a:ext uri="{FF2B5EF4-FFF2-40B4-BE49-F238E27FC236}">
                <a16:creationId xmlns:a16="http://schemas.microsoft.com/office/drawing/2014/main" id="{995AE153-1A56-36F8-9702-4B1F6EAA3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702588"/>
            <a:ext cx="7214616" cy="542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304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E7ADA1-FE13-9E95-FB1B-5EBD0D051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06" y="987548"/>
            <a:ext cx="11019026" cy="44131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5D7614-9B2B-1B4F-FFFC-A9CDCAE30AEB}"/>
              </a:ext>
            </a:extLst>
          </p:cNvPr>
          <p:cNvSpPr txBox="1"/>
          <p:nvPr/>
        </p:nvSpPr>
        <p:spPr>
          <a:xfrm>
            <a:off x="2476499" y="5870452"/>
            <a:ext cx="9477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 b="1" dirty="0">
                <a:latin typeface="Aptos Black" panose="020F0502020204030204" pitchFamily="34" charset="0"/>
                <a:cs typeface="Aharoni" panose="02010803020104030203" pitchFamily="2" charset="-79"/>
              </a:rPr>
              <a:t>50TH   STREET TRAIL – CLEARED BY ABBUTTING PROPERTY OWNERS</a:t>
            </a:r>
          </a:p>
        </p:txBody>
      </p:sp>
    </p:spTree>
    <p:extLst>
      <p:ext uri="{BB962C8B-B14F-4D97-AF65-F5344CB8AC3E}">
        <p14:creationId xmlns:p14="http://schemas.microsoft.com/office/powerpoint/2010/main" val="143142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DFF17F-C9B6-D8CD-29FE-329BF16CF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525" y="933450"/>
            <a:ext cx="5741928" cy="46456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68E42F-2AA9-A28F-F4FF-8F42C6D5597C}"/>
              </a:ext>
            </a:extLst>
          </p:cNvPr>
          <p:cNvSpPr txBox="1"/>
          <p:nvPr/>
        </p:nvSpPr>
        <p:spPr>
          <a:xfrm>
            <a:off x="3733801" y="5829300"/>
            <a:ext cx="522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 Black" panose="020B0004020202020204" pitchFamily="34" charset="0"/>
              </a:rPr>
              <a:t>PILOT PARK TRAIL-  PUBLIC WORKS  CLEARED</a:t>
            </a:r>
          </a:p>
        </p:txBody>
      </p:sp>
    </p:spTree>
    <p:extLst>
      <p:ext uri="{BB962C8B-B14F-4D97-AF65-F5344CB8AC3E}">
        <p14:creationId xmlns:p14="http://schemas.microsoft.com/office/powerpoint/2010/main" val="52770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1BE3B6-E6F9-2F08-E25C-612164B09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5" y="753861"/>
            <a:ext cx="6819900" cy="4898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019AEE-F819-4F01-539E-84BA52992747}"/>
              </a:ext>
            </a:extLst>
          </p:cNvPr>
          <p:cNvSpPr txBox="1"/>
          <p:nvPr/>
        </p:nvSpPr>
        <p:spPr>
          <a:xfrm>
            <a:off x="4010684" y="6174463"/>
            <a:ext cx="4454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FARMS OF LAKE ELMO- HOA CLEARED</a:t>
            </a:r>
          </a:p>
        </p:txBody>
      </p:sp>
    </p:spTree>
    <p:extLst>
      <p:ext uri="{BB962C8B-B14F-4D97-AF65-F5344CB8AC3E}">
        <p14:creationId xmlns:p14="http://schemas.microsoft.com/office/powerpoint/2010/main" val="88541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32CB4-3799-53A0-A389-6133C196A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27" y="581025"/>
            <a:ext cx="2973723" cy="55844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8EB586-80C8-C258-A0C8-A45A6F5FDD14}"/>
              </a:ext>
            </a:extLst>
          </p:cNvPr>
          <p:cNvSpPr txBox="1"/>
          <p:nvPr/>
        </p:nvSpPr>
        <p:spPr>
          <a:xfrm>
            <a:off x="3295649" y="6315075"/>
            <a:ext cx="6677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LAKE ELMO AVE – CLEARED BY HOA, CITY, COMMERCIAL PROPERTY AND RESIDENTS</a:t>
            </a:r>
          </a:p>
        </p:txBody>
      </p:sp>
    </p:spTree>
    <p:extLst>
      <p:ext uri="{BB962C8B-B14F-4D97-AF65-F5344CB8AC3E}">
        <p14:creationId xmlns:p14="http://schemas.microsoft.com/office/powerpoint/2010/main" val="108032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4F95A0-149C-28F8-6B58-2E81DB487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27" y="381764"/>
            <a:ext cx="8728364" cy="55341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A80084-1450-D9EB-3C6D-B2CD277BF528}"/>
              </a:ext>
            </a:extLst>
          </p:cNvPr>
          <p:cNvSpPr txBox="1"/>
          <p:nvPr/>
        </p:nvSpPr>
        <p:spPr>
          <a:xfrm>
            <a:off x="1260765" y="6400800"/>
            <a:ext cx="932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HIDEEN MEADOWS – CLEARED BY CHURCH, PUBLIC WORKS AND RESIDENTS</a:t>
            </a:r>
          </a:p>
        </p:txBody>
      </p:sp>
    </p:spTree>
    <p:extLst>
      <p:ext uri="{BB962C8B-B14F-4D97-AF65-F5344CB8AC3E}">
        <p14:creationId xmlns:p14="http://schemas.microsoft.com/office/powerpoint/2010/main" val="1621133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CAE99A-E52D-EAC4-983C-D114DC0F7D7E}"/>
              </a:ext>
            </a:extLst>
          </p:cNvPr>
          <p:cNvSpPr txBox="1"/>
          <p:nvPr/>
        </p:nvSpPr>
        <p:spPr>
          <a:xfrm>
            <a:off x="1898073" y="633152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HUDSON BLVD- CLEARED BY PUBLIC WORKS, BUSINESSES, DEVELOPERS AND HOA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64B074-0902-24E4-66F0-65DC2DB14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" y="1691684"/>
            <a:ext cx="11000509" cy="34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4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B68E6D-B647-FDA2-D8B9-1FE6A53CB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647700"/>
            <a:ext cx="10026178" cy="3938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29E764-7CE3-D89D-19E8-56E4069565FA}"/>
              </a:ext>
            </a:extLst>
          </p:cNvPr>
          <p:cNvSpPr txBox="1"/>
          <p:nvPr/>
        </p:nvSpPr>
        <p:spPr>
          <a:xfrm>
            <a:off x="2937165" y="5543550"/>
            <a:ext cx="667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30</a:t>
            </a:r>
            <a:r>
              <a:rPr lang="en-US" baseline="30000" dirty="0">
                <a:latin typeface="Aptos Black" panose="020B0004020202020204" pitchFamily="34" charset="0"/>
              </a:rPr>
              <a:t>TH</a:t>
            </a:r>
            <a:r>
              <a:rPr lang="en-US" dirty="0">
                <a:latin typeface="Aptos Black" panose="020B0004020202020204" pitchFamily="34" charset="0"/>
              </a:rPr>
              <a:t> ST -  CLEARED BY RESIDENTS, HOA AND PUBLIC WORKS</a:t>
            </a:r>
          </a:p>
        </p:txBody>
      </p:sp>
    </p:spTree>
    <p:extLst>
      <p:ext uri="{BB962C8B-B14F-4D97-AF65-F5344CB8AC3E}">
        <p14:creationId xmlns:p14="http://schemas.microsoft.com/office/powerpoint/2010/main" val="2068650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D2DBA-78A5-30BA-AA49-D3CBF7A12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581892"/>
            <a:ext cx="6525492" cy="5029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00446D-58B4-2DB6-7497-78A00757F24D}"/>
              </a:ext>
            </a:extLst>
          </p:cNvPr>
          <p:cNvSpPr txBox="1"/>
          <p:nvPr/>
        </p:nvSpPr>
        <p:spPr>
          <a:xfrm>
            <a:off x="4410075" y="6134100"/>
            <a:ext cx="4972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ROYAL GOLF SOUTH- CLEARED BY RESIDENTS, PUBLIC WORKS AND HOA</a:t>
            </a:r>
          </a:p>
        </p:txBody>
      </p:sp>
    </p:spTree>
    <p:extLst>
      <p:ext uri="{BB962C8B-B14F-4D97-AF65-F5344CB8AC3E}">
        <p14:creationId xmlns:p14="http://schemas.microsoft.com/office/powerpoint/2010/main" val="2719763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68875-7F52-E4F3-E3E6-C8668EEFD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025" y="704850"/>
            <a:ext cx="6748792" cy="4638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965821-7964-B3D1-8D43-55EA84BB7513}"/>
              </a:ext>
            </a:extLst>
          </p:cNvPr>
          <p:cNvSpPr txBox="1"/>
          <p:nvPr/>
        </p:nvSpPr>
        <p:spPr>
          <a:xfrm>
            <a:off x="3248025" y="5572126"/>
            <a:ext cx="6367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KEATS AVE, SAVONA, BOULDER PONDS- CLEARED BY CITY, RESIDENTS AND PROPERTY OWNERS</a:t>
            </a:r>
          </a:p>
        </p:txBody>
      </p:sp>
    </p:spTree>
    <p:extLst>
      <p:ext uri="{BB962C8B-B14F-4D97-AF65-F5344CB8AC3E}">
        <p14:creationId xmlns:p14="http://schemas.microsoft.com/office/powerpoint/2010/main" val="362161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37F441-55AF-DEB7-81F7-3F07E3C3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49" y="233363"/>
            <a:ext cx="5667375" cy="5448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2E9074-4610-68DE-C7A9-B3224E4FD6B3}"/>
              </a:ext>
            </a:extLst>
          </p:cNvPr>
          <p:cNvSpPr txBox="1"/>
          <p:nvPr/>
        </p:nvSpPr>
        <p:spPr>
          <a:xfrm>
            <a:off x="4086225" y="6086475"/>
            <a:ext cx="516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SANCTUARY- CLEARED BY PUBLIC WORKS, HOA AND RESIDENTS</a:t>
            </a:r>
          </a:p>
        </p:txBody>
      </p:sp>
    </p:spTree>
    <p:extLst>
      <p:ext uri="{BB962C8B-B14F-4D97-AF65-F5344CB8AC3E}">
        <p14:creationId xmlns:p14="http://schemas.microsoft.com/office/powerpoint/2010/main" val="2810843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BD7929-73D1-87F0-A934-E03CB7D51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525" y="504825"/>
            <a:ext cx="6595629" cy="50409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8DDD0B-A713-41FC-1B45-F120B7158214}"/>
              </a:ext>
            </a:extLst>
          </p:cNvPr>
          <p:cNvSpPr txBox="1"/>
          <p:nvPr/>
        </p:nvSpPr>
        <p:spPr>
          <a:xfrm>
            <a:off x="3295650" y="6010275"/>
            <a:ext cx="831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FIELDS OF ST CROIX 2</a:t>
            </a:r>
            <a:r>
              <a:rPr lang="en-US" baseline="30000" dirty="0">
                <a:latin typeface="Aptos Black" panose="020B0004020202020204" pitchFamily="34" charset="0"/>
              </a:rPr>
              <a:t>ND</a:t>
            </a:r>
            <a:r>
              <a:rPr lang="en-US" dirty="0">
                <a:latin typeface="Aptos Black" panose="020B0004020202020204" pitchFamily="34" charset="0"/>
              </a:rPr>
              <a:t> ADDITION AND STILLWATER WAY/BLVD</a:t>
            </a:r>
          </a:p>
        </p:txBody>
      </p:sp>
    </p:spTree>
    <p:extLst>
      <p:ext uri="{BB962C8B-B14F-4D97-AF65-F5344CB8AC3E}">
        <p14:creationId xmlns:p14="http://schemas.microsoft.com/office/powerpoint/2010/main" val="294017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48F73-78AC-695F-88D0-5B6D1DF7B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834081"/>
            <a:ext cx="7058025" cy="4994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1932A8-05B1-BEE9-D151-5A7BC5A32BCB}"/>
              </a:ext>
            </a:extLst>
          </p:cNvPr>
          <p:cNvSpPr txBox="1"/>
          <p:nvPr/>
        </p:nvSpPr>
        <p:spPr>
          <a:xfrm>
            <a:off x="2705100" y="6023919"/>
            <a:ext cx="7448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WILDFLOWER- CLEARED BY RESIDENT, HOA AND PUBLIC WORKS</a:t>
            </a:r>
          </a:p>
        </p:txBody>
      </p:sp>
    </p:spTree>
    <p:extLst>
      <p:ext uri="{BB962C8B-B14F-4D97-AF65-F5344CB8AC3E}">
        <p14:creationId xmlns:p14="http://schemas.microsoft.com/office/powerpoint/2010/main" val="1105007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1FCD1C-AEA9-7A2B-C23A-1807DBE91F22}"/>
              </a:ext>
            </a:extLst>
          </p:cNvPr>
          <p:cNvSpPr txBox="1"/>
          <p:nvPr/>
        </p:nvSpPr>
        <p:spPr>
          <a:xfrm>
            <a:off x="5295900" y="3571875"/>
            <a:ext cx="3867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63595594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134</Words>
  <Application>Microsoft Office PowerPoint</Application>
  <PresentationFormat>Widescreen</PresentationFormat>
  <Paragraphs>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 Black</vt:lpstr>
      <vt:lpstr>Arial</vt:lpstr>
      <vt:lpstr>Modern Love</vt:lpstr>
      <vt:lpstr>The Hand</vt:lpstr>
      <vt:lpstr>SketchyVTI</vt:lpstr>
      <vt:lpstr>Potential Trail Snow Clearing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Lake Elmo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Marty Powers</dc:creator>
  <cp:lastModifiedBy>Marty Powers</cp:lastModifiedBy>
  <cp:revision>1</cp:revision>
  <dcterms:created xsi:type="dcterms:W3CDTF">2025-05-06T14:31:44Z</dcterms:created>
  <dcterms:modified xsi:type="dcterms:W3CDTF">2025-05-06T16:50:42Z</dcterms:modified>
</cp:coreProperties>
</file>