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4"/>
  </p:notesMasterIdLst>
  <p:handoutMasterIdLst>
    <p:handoutMasterId r:id="rId5"/>
  </p:handoutMasterIdLst>
  <p:sldIdLst>
    <p:sldId id="298" r:id="rId2"/>
    <p:sldId id="333" r:id="rId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1" autoAdjust="0"/>
    <p:restoredTop sz="92902" autoAdjust="0"/>
  </p:normalViewPr>
  <p:slideViewPr>
    <p:cSldViewPr>
      <p:cViewPr varScale="1">
        <p:scale>
          <a:sx n="69" d="100"/>
          <a:sy n="69" d="100"/>
        </p:scale>
        <p:origin x="6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3/6/2017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3/6/2017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March </a:t>
            </a:r>
            <a:r>
              <a:rPr lang="en-US" altLang="en-US" dirty="0" smtClean="0"/>
              <a:t>6, 2017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Shelf Pasta Dinner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Hugo </a:t>
            </a:r>
            <a:r>
              <a:rPr lang="en-US" dirty="0"/>
              <a:t>Good Neighbors Food Shelf </a:t>
            </a: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Annual Pasta </a:t>
            </a:r>
            <a:r>
              <a:rPr lang="en-US" dirty="0" smtClean="0"/>
              <a:t>Dinner</a:t>
            </a:r>
          </a:p>
          <a:p>
            <a:r>
              <a:rPr lang="en-US" dirty="0" smtClean="0"/>
              <a:t> April </a:t>
            </a:r>
            <a:r>
              <a:rPr lang="en-US" dirty="0"/>
              <a:t>8, </a:t>
            </a:r>
            <a:r>
              <a:rPr lang="en-US" dirty="0" smtClean="0"/>
              <a:t>2017</a:t>
            </a:r>
          </a:p>
          <a:p>
            <a:r>
              <a:rPr lang="en-US" dirty="0" smtClean="0"/>
              <a:t> 6-9 </a:t>
            </a:r>
            <a:r>
              <a:rPr lang="en-US" dirty="0"/>
              <a:t>p.m. </a:t>
            </a:r>
            <a:endParaRPr lang="en-US" dirty="0" smtClean="0"/>
          </a:p>
          <a:p>
            <a:r>
              <a:rPr lang="en-US" dirty="0" smtClean="0"/>
              <a:t>Hugo </a:t>
            </a:r>
            <a:r>
              <a:rPr lang="en-US"/>
              <a:t>American </a:t>
            </a:r>
            <a:r>
              <a:rPr lang="en-US" smtClean="0"/>
              <a:t>Legion </a:t>
            </a:r>
            <a:endParaRPr lang="en-US" dirty="0" smtClean="0"/>
          </a:p>
          <a:p>
            <a:r>
              <a:rPr lang="en-US" dirty="0" smtClean="0"/>
              <a:t>Staff </a:t>
            </a:r>
            <a:r>
              <a:rPr lang="en-US" dirty="0"/>
              <a:t>recommends Council schedule the event as a meeting if the Council chooses to attend. </a:t>
            </a:r>
          </a:p>
        </p:txBody>
      </p:sp>
    </p:spTree>
    <p:extLst>
      <p:ext uri="{BB962C8B-B14F-4D97-AF65-F5344CB8AC3E}">
        <p14:creationId xmlns:p14="http://schemas.microsoft.com/office/powerpoint/2010/main" val="4497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17172</TotalTime>
  <Words>43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New layout</vt:lpstr>
      <vt:lpstr>Administrative Presentations March 6, 2017</vt:lpstr>
      <vt:lpstr>Food Shelf Pasta Dinner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497</cp:revision>
  <dcterms:created xsi:type="dcterms:W3CDTF">2011-12-06T18:01:17Z</dcterms:created>
  <dcterms:modified xsi:type="dcterms:W3CDTF">2017-03-06T22:39:52Z</dcterms:modified>
</cp:coreProperties>
</file>