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5"/>
  </p:notesMasterIdLst>
  <p:handoutMasterIdLst>
    <p:handoutMasterId r:id="rId6"/>
  </p:handoutMasterIdLst>
  <p:sldIdLst>
    <p:sldId id="298" r:id="rId2"/>
    <p:sldId id="333" r:id="rId3"/>
    <p:sldId id="334" r:id="rId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1" autoAdjust="0"/>
    <p:restoredTop sz="92902" autoAdjust="0"/>
  </p:normalViewPr>
  <p:slideViewPr>
    <p:cSldViewPr>
      <p:cViewPr varScale="1">
        <p:scale>
          <a:sx n="108" d="100"/>
          <a:sy n="108" d="100"/>
        </p:scale>
        <p:origin x="193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A8C2B87-7541-4C02-8D1F-B534616126ED}" type="datetimeFigureOut">
              <a:rPr lang="en-US"/>
              <a:pPr>
                <a:defRPr/>
              </a:pPr>
              <a:t>3/20/2017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A2B2A9-B117-4A8B-BD71-6073CFF9F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58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4B30E0E-88B8-41AB-8893-01A31DD1DA0B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F93A15-7D31-455B-A733-C2F827DBA3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011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" name="Picture 16" descr="Logotra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114800"/>
            <a:ext cx="160020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56388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08E4-A929-41FE-A5E5-258900711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5589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AE92-84FE-46A5-9CD9-1762A72812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10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7E753-A3B7-49E9-8280-E836C96AF3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02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6FD32-E37F-4EE5-991D-AD9A753291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61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F3E69-4D14-4537-954F-289D42488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44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0145-E124-41AE-8BD0-AF499DCF2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07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4230B-4E12-446F-84A9-779AE1C4C9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71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F4433-1492-410B-AC08-944F734B2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5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5293B-C0A3-44A0-960A-D7CFA0DDE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80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86A69-CDDA-4F9B-B6D0-3A9DF636A5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75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3E583-985D-407B-B895-F70EB29A38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99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AE3B3-BF04-4EE5-888F-AB911326A5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62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1035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6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7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608315"/>
            <a:ext cx="1752600" cy="9962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38" r:id="rId2"/>
    <p:sldLayoutId id="2147484439" r:id="rId3"/>
    <p:sldLayoutId id="2147484440" r:id="rId4"/>
    <p:sldLayoutId id="2147484441" r:id="rId5"/>
    <p:sldLayoutId id="2147484442" r:id="rId6"/>
    <p:sldLayoutId id="2147484443" r:id="rId7"/>
    <p:sldLayoutId id="2147484444" r:id="rId8"/>
    <p:sldLayoutId id="2147484445" r:id="rId9"/>
    <p:sldLayoutId id="2147484446" r:id="rId10"/>
    <p:sldLayoutId id="2147484447" r:id="rId11"/>
    <p:sldLayoutId id="214748444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772400" cy="1143000"/>
          </a:xfrm>
        </p:spPr>
        <p:txBody>
          <a:bodyPr/>
          <a:lstStyle/>
          <a:p>
            <a:pPr algn="ctr"/>
            <a:r>
              <a:rPr lang="en-US" altLang="en-US" dirty="0" smtClean="0"/>
              <a:t>Administrative Presentations</a:t>
            </a:r>
            <a:br>
              <a:rPr lang="en-US" altLang="en-US" dirty="0" smtClean="0"/>
            </a:br>
            <a:r>
              <a:rPr lang="en-US" altLang="en-US" smtClean="0"/>
              <a:t>March </a:t>
            </a:r>
            <a:r>
              <a:rPr lang="en-US" altLang="en-US" smtClean="0"/>
              <a:t>20, </a:t>
            </a:r>
            <a:r>
              <a:rPr lang="en-US" altLang="en-US" dirty="0" smtClean="0"/>
              <a:t>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Shelf Pasta </a:t>
            </a:r>
            <a:r>
              <a:rPr lang="en-US" dirty="0" smtClean="0"/>
              <a:t>Dinner-Reminder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Hugo </a:t>
            </a:r>
            <a:r>
              <a:rPr lang="en-US" dirty="0"/>
              <a:t>Good Neighbors Food Shelf </a:t>
            </a:r>
            <a:r>
              <a:rPr lang="en-US" dirty="0" smtClean="0"/>
              <a:t>6</a:t>
            </a:r>
            <a:r>
              <a:rPr lang="en-US" baseline="30000" dirty="0" smtClean="0"/>
              <a:t>h</a:t>
            </a:r>
            <a:r>
              <a:rPr lang="en-US" dirty="0" smtClean="0"/>
              <a:t> </a:t>
            </a:r>
            <a:r>
              <a:rPr lang="en-US" dirty="0"/>
              <a:t>Annual Pasta </a:t>
            </a:r>
            <a:r>
              <a:rPr lang="en-US" dirty="0" smtClean="0"/>
              <a:t>Dinner</a:t>
            </a:r>
          </a:p>
          <a:p>
            <a:r>
              <a:rPr lang="en-US" dirty="0" smtClean="0"/>
              <a:t> </a:t>
            </a:r>
            <a:r>
              <a:rPr lang="en-US" dirty="0" smtClean="0"/>
              <a:t>Saturday, April </a:t>
            </a:r>
            <a:r>
              <a:rPr lang="en-US" dirty="0"/>
              <a:t>8, </a:t>
            </a:r>
            <a:r>
              <a:rPr lang="en-US" dirty="0" smtClean="0"/>
              <a:t>2017</a:t>
            </a:r>
          </a:p>
          <a:p>
            <a:r>
              <a:rPr lang="en-US" dirty="0" smtClean="0"/>
              <a:t> 6-9 </a:t>
            </a:r>
            <a:r>
              <a:rPr lang="en-US" dirty="0"/>
              <a:t>p.m. </a:t>
            </a:r>
            <a:endParaRPr lang="en-US" dirty="0" smtClean="0"/>
          </a:p>
          <a:p>
            <a:r>
              <a:rPr lang="en-US" dirty="0" smtClean="0"/>
              <a:t>Hugo </a:t>
            </a:r>
            <a:r>
              <a:rPr lang="en-US" dirty="0"/>
              <a:t>American </a:t>
            </a:r>
            <a:r>
              <a:rPr lang="en-US" dirty="0" smtClean="0"/>
              <a:t>Legion </a:t>
            </a:r>
          </a:p>
          <a:p>
            <a:r>
              <a:rPr lang="en-US" dirty="0" smtClean="0"/>
              <a:t>This has been scheduled as a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9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LMC Annual Conference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June 14-16, 2017</a:t>
            </a:r>
          </a:p>
          <a:p>
            <a:r>
              <a:rPr lang="en-US" dirty="0" smtClean="0"/>
              <a:t>Mayo Civic Center in Rochester, MN</a:t>
            </a:r>
          </a:p>
          <a:p>
            <a:r>
              <a:rPr lang="en-US" dirty="0" smtClean="0"/>
              <a:t>Contact City Clerk for reservations</a:t>
            </a:r>
          </a:p>
          <a:p>
            <a:r>
              <a:rPr lang="en-US" dirty="0" smtClean="0"/>
              <a:t>Schedule as meeting?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141525"/>
      </p:ext>
    </p:extLst>
  </p:cSld>
  <p:clrMapOvr>
    <a:masterClrMapping/>
  </p:clrMapOvr>
</p:sld>
</file>

<file path=ppt/theme/theme1.xml><?xml version="1.0" encoding="utf-8"?>
<a:theme xmlns:a="http://schemas.openxmlformats.org/drawingml/2006/main" name="New layout">
  <a:themeElements>
    <a:clrScheme name="Layers 13">
      <a:dk1>
        <a:srgbClr val="000000"/>
      </a:dk1>
      <a:lt1>
        <a:srgbClr val="FFFFFF"/>
      </a:lt1>
      <a:dk2>
        <a:srgbClr val="000000"/>
      </a:dk2>
      <a:lt2>
        <a:srgbClr val="B6B60E"/>
      </a:lt2>
      <a:accent1>
        <a:srgbClr val="327261"/>
      </a:accent1>
      <a:accent2>
        <a:srgbClr val="CC9900"/>
      </a:accent2>
      <a:accent3>
        <a:srgbClr val="FFFFFF"/>
      </a:accent3>
      <a:accent4>
        <a:srgbClr val="000000"/>
      </a:accent4>
      <a:accent5>
        <a:srgbClr val="ADBCB7"/>
      </a:accent5>
      <a:accent6>
        <a:srgbClr val="B98A00"/>
      </a:accent6>
      <a:hlink>
        <a:srgbClr val="5A84D8"/>
      </a:hlink>
      <a:folHlink>
        <a:srgbClr val="307C6F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1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2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3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327261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DBCB7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17520</TotalTime>
  <Words>59</Words>
  <Application>Microsoft Office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 New Roman</vt:lpstr>
      <vt:lpstr>Wingdings</vt:lpstr>
      <vt:lpstr>New layout</vt:lpstr>
      <vt:lpstr>Administrative Presentations March 20, 2017</vt:lpstr>
      <vt:lpstr>Food Shelf Pasta Dinner-Reminder</vt:lpstr>
      <vt:lpstr>LMC Annual Conference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City</dc:creator>
  <cp:lastModifiedBy>Michele Lindau</cp:lastModifiedBy>
  <cp:revision>499</cp:revision>
  <dcterms:created xsi:type="dcterms:W3CDTF">2011-12-06T18:01:17Z</dcterms:created>
  <dcterms:modified xsi:type="dcterms:W3CDTF">2017-03-20T21:32:51Z</dcterms:modified>
</cp:coreProperties>
</file>