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7"/>
  </p:notesMasterIdLst>
  <p:handoutMasterIdLst>
    <p:handoutMasterId r:id="rId8"/>
  </p:handoutMasterIdLst>
  <p:sldIdLst>
    <p:sldId id="298" r:id="rId2"/>
    <p:sldId id="333" r:id="rId3"/>
    <p:sldId id="346" r:id="rId4"/>
    <p:sldId id="347" r:id="rId5"/>
    <p:sldId id="348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1" autoAdjust="0"/>
    <p:restoredTop sz="92902" autoAdjust="0"/>
  </p:normalViewPr>
  <p:slideViewPr>
    <p:cSldViewPr>
      <p:cViewPr varScale="1">
        <p:scale>
          <a:sx n="36" d="100"/>
          <a:sy n="36" d="100"/>
        </p:scale>
        <p:origin x="72" y="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D3F35D1B-99DA-455B-B7B5-9DC060440D19}" type="datetimeFigureOut">
              <a:rPr lang="en-US"/>
              <a:pPr>
                <a:defRPr/>
              </a:pPr>
              <a:t>5/15/2017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EF1B78F-329F-4B6B-858E-0974776EDB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805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28A1630-1BB4-4855-B6C4-A4F3E58CCADD}" type="datetimeFigureOut">
              <a:rPr lang="en-US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018CD9B-CFAA-4305-8F31-3FC5060C8B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768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68DA7-4C97-4056-B0E6-7D5F714DED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06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50CDF-7882-4C81-B619-46154977C3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888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2FE1D-0EAC-4C87-8B92-EE7A180B3A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31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988B4-CAC2-48A7-9E1B-0F2F4B251A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06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43C64-9C78-45CA-8C50-B92F8596A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660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4151E-1060-4428-9FBA-F7E43A319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086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0F732-5D0B-45E9-AB5A-827833F151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71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2D287-26B0-488B-ADB3-2AEBAFDB3E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2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73F8A-1658-442C-9C9B-BE02C40D34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70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849BA-AFAD-4EF7-9BB1-FC96752E2D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01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92484-A589-48D9-8E11-E6F6C6AF01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826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40F8B-9670-4416-B2B5-7716445D68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82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608638"/>
            <a:ext cx="17526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  <p:sldLayoutId id="214748447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dirty="0" smtClean="0"/>
              <a:t>May 15,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Comprehensive Plan Workshop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077200" cy="4530725"/>
          </a:xfrm>
        </p:spPr>
        <p:txBody>
          <a:bodyPr/>
          <a:lstStyle/>
          <a:p>
            <a:endParaRPr lang="en-US" altLang="en-US" dirty="0" smtClean="0"/>
          </a:p>
          <a:p>
            <a:r>
              <a:rPr lang="en-US" altLang="en-US" dirty="0" smtClean="0"/>
              <a:t>Tuesday, May 16, 2017</a:t>
            </a:r>
          </a:p>
          <a:p>
            <a:r>
              <a:rPr lang="en-US" altLang="en-US" dirty="0" smtClean="0"/>
              <a:t>5 p.m.</a:t>
            </a:r>
          </a:p>
          <a:p>
            <a:r>
              <a:rPr lang="en-US" altLang="en-US" dirty="0" smtClean="0"/>
              <a:t>Oneka 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-176980"/>
            <a:ext cx="7010400" cy="9071071"/>
          </a:xfrm>
        </p:spPr>
      </p:pic>
    </p:spTree>
    <p:extLst>
      <p:ext uri="{BB962C8B-B14F-4D97-AF65-F5344CB8AC3E}">
        <p14:creationId xmlns:p14="http://schemas.microsoft.com/office/powerpoint/2010/main" val="218991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22413"/>
            <a:ext cx="5562600" cy="719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3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107" y="0"/>
            <a:ext cx="4163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34888"/>
      </p:ext>
    </p:extLst>
  </p:cSld>
  <p:clrMapOvr>
    <a:masterClrMapping/>
  </p:clrMapOvr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18031</TotalTime>
  <Words>16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Wingdings</vt:lpstr>
      <vt:lpstr>New layout</vt:lpstr>
      <vt:lpstr>Administrative Presentations May 15, 2017</vt:lpstr>
      <vt:lpstr>Comprehensive Plan Workshop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514</cp:revision>
  <dcterms:created xsi:type="dcterms:W3CDTF">2011-12-06T18:01:17Z</dcterms:created>
  <dcterms:modified xsi:type="dcterms:W3CDTF">2017-05-15T21:12:36Z</dcterms:modified>
</cp:coreProperties>
</file>