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5"/>
  </p:notesMasterIdLst>
  <p:handoutMasterIdLst>
    <p:handoutMasterId r:id="rId6"/>
  </p:handoutMasterIdLst>
  <p:sldIdLst>
    <p:sldId id="298" r:id="rId2"/>
    <p:sldId id="332" r:id="rId3"/>
    <p:sldId id="342" r:id="rId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1" autoAdjust="0"/>
    <p:restoredTop sz="92902" autoAdjust="0"/>
  </p:normalViewPr>
  <p:slideViewPr>
    <p:cSldViewPr>
      <p:cViewPr varScale="1">
        <p:scale>
          <a:sx n="108" d="100"/>
          <a:sy n="108" d="100"/>
        </p:scale>
        <p:origin x="193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6/19/2017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6/19/2017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June </a:t>
            </a:r>
            <a:r>
              <a:rPr lang="en-US" altLang="en-US" dirty="0" smtClean="0"/>
              <a:t>19,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Reschedule July 3</a:t>
            </a:r>
            <a:r>
              <a:rPr lang="en-US" sz="4000" baseline="30000" dirty="0" smtClean="0"/>
              <a:t>rd</a:t>
            </a:r>
            <a:r>
              <a:rPr lang="en-US" sz="4000" dirty="0" smtClean="0"/>
              <a:t> Council Meeting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regular meeting of Council is on Monday, July 3</a:t>
            </a:r>
            <a:endParaRPr lang="en-US" dirty="0" smtClean="0"/>
          </a:p>
          <a:p>
            <a:r>
              <a:rPr lang="en-US" dirty="0" smtClean="0"/>
              <a:t>Independence Day is Tuesday, July 4</a:t>
            </a:r>
            <a:endParaRPr lang="en-US" dirty="0"/>
          </a:p>
          <a:p>
            <a:r>
              <a:rPr lang="en-US" dirty="0" smtClean="0"/>
              <a:t>Public Hearing on Bond Issuance is set for July 5 at 5 p.m.</a:t>
            </a:r>
            <a:endParaRPr lang="en-US" dirty="0" smtClean="0"/>
          </a:p>
          <a:p>
            <a:r>
              <a:rPr lang="en-US" dirty="0" smtClean="0"/>
              <a:t>Staff recommends Council reschedule their July 3 meeting to Wednesday, July 5 at 5 p.m.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6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 City </a:t>
            </a:r>
            <a:r>
              <a:rPr lang="en-US" dirty="0"/>
              <a:t>Hall on July 3, 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72400" cy="4378325"/>
          </a:xfrm>
        </p:spPr>
        <p:txBody>
          <a:bodyPr/>
          <a:lstStyle/>
          <a:p>
            <a:r>
              <a:rPr lang="en-US" dirty="0" smtClean="0"/>
              <a:t>Each employees has one personal holiday</a:t>
            </a:r>
            <a:endParaRPr lang="en-US" dirty="0" smtClean="0"/>
          </a:p>
          <a:p>
            <a:r>
              <a:rPr lang="en-US" dirty="0" smtClean="0"/>
              <a:t>Employees have agreed to all take their holiday on the same day-July 3rd</a:t>
            </a:r>
          </a:p>
          <a:p>
            <a:r>
              <a:rPr lang="en-US" dirty="0" smtClean="0"/>
              <a:t>Staff is requesting Council approve closing City Hall on Monday, July 3, 2017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961966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16234</TotalTime>
  <Words>98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New layout</vt:lpstr>
      <vt:lpstr>Administrative Presentations June 19, 2017</vt:lpstr>
      <vt:lpstr>Reschedule July 3rd Council Meeting</vt:lpstr>
      <vt:lpstr>Close City Hall on July 3, 2017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495</cp:revision>
  <dcterms:created xsi:type="dcterms:W3CDTF">2011-12-06T18:01:17Z</dcterms:created>
  <dcterms:modified xsi:type="dcterms:W3CDTF">2017-06-19T22:23:11Z</dcterms:modified>
</cp:coreProperties>
</file>