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7" r:id="rId1"/>
  </p:sldMasterIdLst>
  <p:notesMasterIdLst>
    <p:notesMasterId r:id="rId13"/>
  </p:notesMasterIdLst>
  <p:handoutMasterIdLst>
    <p:handoutMasterId r:id="rId14"/>
  </p:handoutMasterIdLst>
  <p:sldIdLst>
    <p:sldId id="343" r:id="rId2"/>
    <p:sldId id="344" r:id="rId3"/>
    <p:sldId id="354" r:id="rId4"/>
    <p:sldId id="355" r:id="rId5"/>
    <p:sldId id="360" r:id="rId6"/>
    <p:sldId id="359" r:id="rId7"/>
    <p:sldId id="358" r:id="rId8"/>
    <p:sldId id="356" r:id="rId9"/>
    <p:sldId id="362" r:id="rId10"/>
    <p:sldId id="298" r:id="rId11"/>
    <p:sldId id="368" r:id="rId12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295" autoAdjust="0"/>
    <p:restoredTop sz="92902" autoAdjust="0"/>
  </p:normalViewPr>
  <p:slideViewPr>
    <p:cSldViewPr>
      <p:cViewPr>
        <p:scale>
          <a:sx n="100" d="100"/>
          <a:sy n="100" d="100"/>
        </p:scale>
        <p:origin x="2166" y="26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fld id="{0A8C2B87-7541-4C02-8D1F-B534616126ED}" type="datetimeFigureOut">
              <a:rPr lang="en-US"/>
              <a:pPr>
                <a:defRPr/>
              </a:pPr>
              <a:t>12/18/2017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56A2B2A9-B117-4A8B-BD71-6073CFF9F03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115856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fld id="{54B30E0E-88B8-41AB-8893-01A31DD1DA0B}" type="datetimeFigureOut">
              <a:rPr lang="en-US"/>
              <a:pPr>
                <a:defRPr/>
              </a:pPr>
              <a:t>12/18/2017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16425"/>
            <a:ext cx="5607050" cy="4183063"/>
          </a:xfrm>
          <a:prstGeom prst="rect">
            <a:avLst/>
          </a:prstGeom>
        </p:spPr>
        <p:txBody>
          <a:bodyPr vert="horz" lIns="93177" tIns="46589" rIns="93177" bIns="46589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0FF93A15-7D31-455B-A733-C2F827DBA30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0901187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8763000" cy="5943600"/>
            <a:chOff x="0" y="0"/>
            <a:chExt cx="5520" cy="3744"/>
          </a:xfrm>
        </p:grpSpPr>
        <p:sp>
          <p:nvSpPr>
            <p:cNvPr id="5" name="Rectangle 3"/>
            <p:cNvSpPr>
              <a:spLocks noChangeArrowheads="1"/>
            </p:cNvSpPr>
            <p:nvPr/>
          </p:nvSpPr>
          <p:spPr bwMode="auto">
            <a:xfrm>
              <a:off x="0" y="0"/>
              <a:ext cx="1104" cy="307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2400" smtClean="0">
                <a:latin typeface="Times New Roman" panose="02020603050405020304" pitchFamily="18" charset="0"/>
              </a:endParaRPr>
            </a:p>
          </p:txBody>
        </p:sp>
        <p:grpSp>
          <p:nvGrpSpPr>
            <p:cNvPr id="6" name="Group 4"/>
            <p:cNvGrpSpPr>
              <a:grpSpLocks/>
            </p:cNvGrpSpPr>
            <p:nvPr userDrawn="1"/>
          </p:nvGrpSpPr>
          <p:grpSpPr bwMode="auto">
            <a:xfrm>
              <a:off x="0" y="2208"/>
              <a:ext cx="5520" cy="1536"/>
              <a:chOff x="0" y="2208"/>
              <a:chExt cx="5520" cy="1536"/>
            </a:xfrm>
          </p:grpSpPr>
          <p:sp>
            <p:nvSpPr>
              <p:cNvPr id="10" name="Rectangle 5"/>
              <p:cNvSpPr>
                <a:spLocks noChangeArrowheads="1"/>
              </p:cNvSpPr>
              <p:nvPr/>
            </p:nvSpPr>
            <p:spPr bwMode="ltGray">
              <a:xfrm>
                <a:off x="624" y="2208"/>
                <a:ext cx="4896" cy="1536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defRPr/>
                </a:pPr>
                <a:endParaRPr lang="en-US" altLang="en-US" sz="2400" smtClean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1" name="Rectangle 6"/>
              <p:cNvSpPr>
                <a:spLocks noChangeArrowheads="1"/>
              </p:cNvSpPr>
              <p:nvPr/>
            </p:nvSpPr>
            <p:spPr bwMode="white">
              <a:xfrm>
                <a:off x="654" y="2352"/>
                <a:ext cx="4818" cy="134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defRPr/>
                </a:pPr>
                <a:endParaRPr lang="en-US" altLang="en-US" sz="2400" smtClean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2" name="Line 7"/>
              <p:cNvSpPr>
                <a:spLocks noChangeShapeType="1"/>
              </p:cNvSpPr>
              <p:nvPr/>
            </p:nvSpPr>
            <p:spPr bwMode="auto">
              <a:xfrm>
                <a:off x="0" y="3072"/>
                <a:ext cx="624" cy="0"/>
              </a:xfrm>
              <a:prstGeom prst="line">
                <a:avLst/>
              </a:prstGeom>
              <a:noFill/>
              <a:ln w="50800">
                <a:solidFill>
                  <a:schemeClr val="bg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7" name="Group 8"/>
            <p:cNvGrpSpPr>
              <a:grpSpLocks/>
            </p:cNvGrpSpPr>
            <p:nvPr userDrawn="1"/>
          </p:nvGrpSpPr>
          <p:grpSpPr bwMode="auto">
            <a:xfrm>
              <a:off x="400" y="336"/>
              <a:ext cx="5088" cy="192"/>
              <a:chOff x="400" y="336"/>
              <a:chExt cx="5088" cy="192"/>
            </a:xfrm>
          </p:grpSpPr>
          <p:sp>
            <p:nvSpPr>
              <p:cNvPr id="8" name="Rectangle 9"/>
              <p:cNvSpPr>
                <a:spLocks noChangeArrowheads="1"/>
              </p:cNvSpPr>
              <p:nvPr/>
            </p:nvSpPr>
            <p:spPr bwMode="auto">
              <a:xfrm>
                <a:off x="3952" y="336"/>
                <a:ext cx="1536" cy="192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defRPr/>
                </a:pPr>
                <a:endParaRPr lang="en-US" altLang="en-US" sz="2400" smtClean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9" name="Line 10"/>
              <p:cNvSpPr>
                <a:spLocks noChangeShapeType="1"/>
              </p:cNvSpPr>
              <p:nvPr/>
            </p:nvSpPr>
            <p:spPr bwMode="auto">
              <a:xfrm>
                <a:off x="400" y="432"/>
                <a:ext cx="5088" cy="0"/>
              </a:xfrm>
              <a:prstGeom prst="line">
                <a:avLst/>
              </a:prstGeom>
              <a:noFill/>
              <a:ln w="44450">
                <a:solidFill>
                  <a:schemeClr val="bg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</p:grpSp>
      <p:pic>
        <p:nvPicPr>
          <p:cNvPr id="13" name="Picture 16" descr="Logotrans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0400" y="4114800"/>
            <a:ext cx="1600200" cy="1331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683" name="Rectangle 11"/>
          <p:cNvSpPr>
            <a:spLocks noGrp="1" noChangeArrowheads="1"/>
          </p:cNvSpPr>
          <p:nvPr>
            <p:ph type="ctrTitle"/>
          </p:nvPr>
        </p:nvSpPr>
        <p:spPr>
          <a:xfrm>
            <a:off x="2057400" y="1143000"/>
            <a:ext cx="6629400" cy="22098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8684" name="Rectangle 12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962400"/>
            <a:ext cx="5638800" cy="1600200"/>
          </a:xfrm>
        </p:spPr>
        <p:txBody>
          <a:bodyPr anchor="ctr"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4" name="Rectangle 13"/>
          <p:cNvSpPr>
            <a:spLocks noGrp="1" noChangeArrowheads="1"/>
          </p:cNvSpPr>
          <p:nvPr>
            <p:ph type="dt" sz="half" idx="10"/>
          </p:nvPr>
        </p:nvSpPr>
        <p:spPr>
          <a:xfrm>
            <a:off x="912813" y="6251575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" name="Rectangle 14"/>
          <p:cNvSpPr>
            <a:spLocks noGrp="1" noChangeArrowheads="1"/>
          </p:cNvSpPr>
          <p:nvPr>
            <p:ph type="ftr" sz="quarter" idx="11"/>
          </p:nvPr>
        </p:nvSpPr>
        <p:spPr>
          <a:xfrm>
            <a:off x="3354388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" name="Slide Number Placeholder 15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7818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4F08E4-A929-41FE-A5E5-25890071118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255890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7818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DBAE92-84FE-46A5-9CD9-1762A728121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86101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7818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A7E753-A3B7-49E9-8280-E836C96AF33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610251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600200"/>
            <a:ext cx="38100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76800" y="1600200"/>
            <a:ext cx="38100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7818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86FD32-E37F-4EE5-991D-AD9A7532912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296189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11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7818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CF3E69-4D14-4537-954F-289D4248878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524431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7818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870145-E124-41AE-8BD0-AF499DCF25E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260754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7818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84230B-4E12-446F-84A9-779AE1C4C91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727167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7818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59F4433-1492-410B-AC08-944F734B2B7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584552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7818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D5293B-C0A3-44A0-960A-D7CFA0DDE91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548096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7818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E86A69-CDDA-4F9B-B6D0-3A9DF636A5D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557582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43700" y="277813"/>
            <a:ext cx="1943100" cy="585311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77813"/>
            <a:ext cx="5676900" cy="585311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7818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93E583-985D-407B-B895-F70EB29A384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5429911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7813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914400" y="1600200"/>
            <a:ext cx="3810000" cy="4530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76800" y="1600200"/>
            <a:ext cx="3810000" cy="4530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7818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EAE3B3-BF04-4EE5-888F-AB911326A5C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586297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0"/>
            <a:ext cx="8686800" cy="4876800"/>
            <a:chOff x="0" y="0"/>
            <a:chExt cx="5472" cy="3072"/>
          </a:xfrm>
        </p:grpSpPr>
        <p:sp>
          <p:nvSpPr>
            <p:cNvPr id="1034" name="Rectangle 3"/>
            <p:cNvSpPr>
              <a:spLocks noChangeArrowheads="1"/>
            </p:cNvSpPr>
            <p:nvPr/>
          </p:nvSpPr>
          <p:spPr bwMode="auto">
            <a:xfrm>
              <a:off x="0" y="0"/>
              <a:ext cx="384" cy="3072"/>
            </a:xfrm>
            <a:prstGeom prst="rect">
              <a:avLst/>
            </a:prstGeom>
            <a:solidFill>
              <a:srgbClr val="00B0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2400" smtClean="0">
                <a:latin typeface="Times New Roman" panose="02020603050405020304" pitchFamily="18" charset="0"/>
              </a:endParaRPr>
            </a:p>
          </p:txBody>
        </p:sp>
        <p:grpSp>
          <p:nvGrpSpPr>
            <p:cNvPr id="1035" name="Group 4"/>
            <p:cNvGrpSpPr>
              <a:grpSpLocks/>
            </p:cNvGrpSpPr>
            <p:nvPr/>
          </p:nvGrpSpPr>
          <p:grpSpPr bwMode="auto">
            <a:xfrm>
              <a:off x="240" y="893"/>
              <a:ext cx="5232" cy="115"/>
              <a:chOff x="240" y="893"/>
              <a:chExt cx="5232" cy="115"/>
            </a:xfrm>
          </p:grpSpPr>
          <p:sp>
            <p:nvSpPr>
              <p:cNvPr id="1036" name="Rectangle 5"/>
              <p:cNvSpPr>
                <a:spLocks noChangeArrowheads="1"/>
              </p:cNvSpPr>
              <p:nvPr/>
            </p:nvSpPr>
            <p:spPr bwMode="auto">
              <a:xfrm>
                <a:off x="4320" y="893"/>
                <a:ext cx="1152" cy="115"/>
              </a:xfrm>
              <a:prstGeom prst="rect">
                <a:avLst/>
              </a:prstGeom>
              <a:solidFill>
                <a:srgbClr val="00B0F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defRPr/>
                </a:pPr>
                <a:endParaRPr lang="en-US" altLang="en-US" sz="2400" smtClean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037" name="Line 6"/>
              <p:cNvSpPr>
                <a:spLocks noChangeShapeType="1"/>
              </p:cNvSpPr>
              <p:nvPr/>
            </p:nvSpPr>
            <p:spPr bwMode="auto">
              <a:xfrm>
                <a:off x="240" y="941"/>
                <a:ext cx="5232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</p:grpSp>
      <p:sp>
        <p:nvSpPr>
          <p:cNvPr id="1027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277813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8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600200"/>
            <a:ext cx="7772400" cy="453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 smtClean="0"/>
              <a:t>Click to edit Master text styles</a:t>
            </a:r>
          </a:p>
          <a:p>
            <a:pPr lvl="1"/>
            <a:r>
              <a:rPr lang="en-US" altLang="en-US" dirty="0" smtClean="0"/>
              <a:t>Second level</a:t>
            </a:r>
          </a:p>
          <a:p>
            <a:pPr lvl="2"/>
            <a:r>
              <a:rPr lang="en-US" altLang="en-US" dirty="0" smtClean="0"/>
              <a:t>Third level</a:t>
            </a:r>
          </a:p>
          <a:p>
            <a:pPr lvl="3"/>
            <a:r>
              <a:rPr lang="en-US" altLang="en-US" dirty="0" smtClean="0"/>
              <a:t>Fourth level</a:t>
            </a:r>
          </a:p>
          <a:p>
            <a:pPr lvl="4"/>
            <a:r>
              <a:rPr lang="en-US" altLang="en-US" dirty="0" smtClean="0"/>
              <a:t>Fifth level</a:t>
            </a:r>
          </a:p>
        </p:txBody>
      </p:sp>
      <p:sp>
        <p:nvSpPr>
          <p:cNvPr id="27657" name="Rectangle 9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251575"/>
            <a:ext cx="1981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7658" name="Rectangle 1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52800" y="62484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2" name="Line 12"/>
          <p:cNvSpPr>
            <a:spLocks noChangeShapeType="1"/>
          </p:cNvSpPr>
          <p:nvPr/>
        </p:nvSpPr>
        <p:spPr bwMode="auto">
          <a:xfrm>
            <a:off x="0" y="4876800"/>
            <a:ext cx="609600" cy="0"/>
          </a:xfrm>
          <a:prstGeom prst="line">
            <a:avLst/>
          </a:prstGeom>
          <a:noFill/>
          <a:ln w="44450">
            <a:solidFill>
              <a:schemeClr val="bg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0400" y="5608315"/>
            <a:ext cx="1752600" cy="996236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449" r:id="rId1"/>
    <p:sldLayoutId id="2147484438" r:id="rId2"/>
    <p:sldLayoutId id="2147484439" r:id="rId3"/>
    <p:sldLayoutId id="2147484440" r:id="rId4"/>
    <p:sldLayoutId id="2147484441" r:id="rId5"/>
    <p:sldLayoutId id="2147484442" r:id="rId6"/>
    <p:sldLayoutId id="2147484443" r:id="rId7"/>
    <p:sldLayoutId id="2147484444" r:id="rId8"/>
    <p:sldLayoutId id="2147484445" r:id="rId9"/>
    <p:sldLayoutId id="2147484446" r:id="rId10"/>
    <p:sldLayoutId id="2147484447" r:id="rId11"/>
    <p:sldLayoutId id="2147484448" r:id="rId12"/>
  </p:sldLayoutIdLst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00B0F0"/>
        </a:buClr>
        <a:buSzPct val="90000"/>
        <a:buFont typeface="Wingdings" panose="05000000000000000000" pitchFamily="2" charset="2"/>
        <a:buChar char="n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00B0F0"/>
        </a:buClr>
        <a:buSzPct val="75000"/>
        <a:buFont typeface="Wingdings" panose="05000000000000000000" pitchFamily="2" charset="2"/>
        <a:buChar char="n"/>
        <a:defRPr sz="26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00B0F0"/>
        </a:buClr>
        <a:buSzPct val="55000"/>
        <a:buFont typeface="Wingdings" panose="05000000000000000000" pitchFamily="2" charset="2"/>
        <a:buChar char="n"/>
        <a:defRPr sz="23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00B0F0"/>
        </a:buClr>
        <a:buFont typeface="Wingdings" panose="05000000000000000000" pitchFamily="2" charset="2"/>
        <a:buChar char="§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00B0F0"/>
        </a:buClr>
        <a:buFont typeface="Wingdings" panose="05000000000000000000" pitchFamily="2" charset="2"/>
        <a:buChar char="§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TextBox 3"/>
          <p:cNvSpPr txBox="1">
            <a:spLocks noChangeArrowheads="1"/>
          </p:cNvSpPr>
          <p:nvPr/>
        </p:nvSpPr>
        <p:spPr bwMode="auto">
          <a:xfrm>
            <a:off x="4876800" y="1143000"/>
            <a:ext cx="3810000" cy="31393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5000"/>
              <a:buFont typeface="Wingdings" panose="05000000000000000000" pitchFamily="2" charset="2"/>
              <a:buChar char="n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6600" dirty="0" smtClean="0">
                <a:solidFill>
                  <a:srgbClr val="000000"/>
                </a:solidFill>
              </a:rPr>
              <a:t>Yellow Ribbon Update</a:t>
            </a:r>
            <a:endParaRPr lang="en-US" altLang="en-US" sz="6600" dirty="0">
              <a:solidFill>
                <a:srgbClr val="000000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0" y="533400"/>
            <a:ext cx="2953512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7348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7400" y="1752600"/>
            <a:ext cx="4572638" cy="342947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71534"/>
            <a:ext cx="9144000" cy="5914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66609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7400" y="1752600"/>
            <a:ext cx="4572638" cy="342947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143000" y="857250"/>
            <a:ext cx="6858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77824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7400" y="1752600"/>
            <a:ext cx="4572638" cy="342947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8903" y="0"/>
            <a:ext cx="570619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56783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7400" y="1752600"/>
            <a:ext cx="4572638" cy="342947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111"/>
            <a:ext cx="9144000" cy="68297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62980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7400" y="1752600"/>
            <a:ext cx="4572638" cy="342947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111"/>
            <a:ext cx="9144000" cy="68297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32203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7400" y="1752600"/>
            <a:ext cx="4572638" cy="342947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0200" y="1676400"/>
            <a:ext cx="5820618" cy="32008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34970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7400" y="1752600"/>
            <a:ext cx="4572638" cy="342947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838200"/>
            <a:ext cx="6743700" cy="5394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34686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7400" y="1752600"/>
            <a:ext cx="4572638" cy="342947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39373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>
          <a:xfrm>
            <a:off x="990600" y="2743200"/>
            <a:ext cx="7772400" cy="1143000"/>
          </a:xfrm>
        </p:spPr>
        <p:txBody>
          <a:bodyPr/>
          <a:lstStyle/>
          <a:p>
            <a:pPr algn="ctr"/>
            <a:r>
              <a:rPr lang="en-US" altLang="en-US" dirty="0" smtClean="0"/>
              <a:t>Administrative Presentations</a:t>
            </a:r>
            <a:br>
              <a:rPr lang="en-US" altLang="en-US" dirty="0" smtClean="0"/>
            </a:br>
            <a:r>
              <a:rPr lang="en-US" altLang="en-US" dirty="0" smtClean="0"/>
              <a:t>December 18</a:t>
            </a:r>
            <a:r>
              <a:rPr lang="en-US" altLang="en-US" dirty="0" smtClean="0"/>
              <a:t>, </a:t>
            </a:r>
            <a:r>
              <a:rPr lang="en-US" altLang="en-US" dirty="0" smtClean="0"/>
              <a:t>2017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Goal Setting Session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Annual meeting to set goals for the coming year</a:t>
            </a:r>
          </a:p>
          <a:p>
            <a:r>
              <a:rPr lang="en-US" dirty="0" smtClean="0"/>
              <a:t>Staff suggests Monday, January 29, 2018</a:t>
            </a:r>
            <a:endParaRPr lang="en-US" dirty="0" smtClean="0"/>
          </a:p>
          <a:p>
            <a:r>
              <a:rPr lang="en-US" dirty="0" smtClean="0"/>
              <a:t>7 </a:t>
            </a:r>
            <a:r>
              <a:rPr lang="en-US" dirty="0" smtClean="0"/>
              <a:t>p.m.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3851724"/>
      </p:ext>
    </p:extLst>
  </p:cSld>
  <p:clrMapOvr>
    <a:masterClrMapping/>
  </p:clrMapOvr>
</p:sld>
</file>

<file path=ppt/theme/theme1.xml><?xml version="1.0" encoding="utf-8"?>
<a:theme xmlns:a="http://schemas.openxmlformats.org/drawingml/2006/main" name="New layout">
  <a:themeElements>
    <a:clrScheme name="Layers 13">
      <a:dk1>
        <a:srgbClr val="000000"/>
      </a:dk1>
      <a:lt1>
        <a:srgbClr val="FFFFFF"/>
      </a:lt1>
      <a:dk2>
        <a:srgbClr val="000000"/>
      </a:dk2>
      <a:lt2>
        <a:srgbClr val="B6B60E"/>
      </a:lt2>
      <a:accent1>
        <a:srgbClr val="327261"/>
      </a:accent1>
      <a:accent2>
        <a:srgbClr val="CC9900"/>
      </a:accent2>
      <a:accent3>
        <a:srgbClr val="FFFFFF"/>
      </a:accent3>
      <a:accent4>
        <a:srgbClr val="000000"/>
      </a:accent4>
      <a:accent5>
        <a:srgbClr val="ADBCB7"/>
      </a:accent5>
      <a:accent6>
        <a:srgbClr val="B98A00"/>
      </a:accent6>
      <a:hlink>
        <a:srgbClr val="5A84D8"/>
      </a:hlink>
      <a:folHlink>
        <a:srgbClr val="307C6F"/>
      </a:folHlink>
    </a:clrScheme>
    <a:fontScheme name="Layers">
      <a:majorFont>
        <a:latin typeface="Times New Roman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Layers 1">
        <a:dk1>
          <a:srgbClr val="993300"/>
        </a:dk1>
        <a:lt1>
          <a:srgbClr val="CCCCCC"/>
        </a:lt1>
        <a:dk2>
          <a:srgbClr val="000000"/>
        </a:dk2>
        <a:lt2>
          <a:srgbClr val="FFFFFF"/>
        </a:lt2>
        <a:accent1>
          <a:srgbClr val="576F2B"/>
        </a:accent1>
        <a:accent2>
          <a:srgbClr val="666699"/>
        </a:accent2>
        <a:accent3>
          <a:srgbClr val="AAAAAA"/>
        </a:accent3>
        <a:accent4>
          <a:srgbClr val="AEAEAE"/>
        </a:accent4>
        <a:accent5>
          <a:srgbClr val="B4BBAC"/>
        </a:accent5>
        <a:accent6>
          <a:srgbClr val="5C5C8A"/>
        </a:accent6>
        <a:hlink>
          <a:srgbClr val="9933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ayers 2">
        <a:dk1>
          <a:srgbClr val="993300"/>
        </a:dk1>
        <a:lt1>
          <a:srgbClr val="CCCCCC"/>
        </a:lt1>
        <a:dk2>
          <a:srgbClr val="330000"/>
        </a:dk2>
        <a:lt2>
          <a:srgbClr val="FFFFFF"/>
        </a:lt2>
        <a:accent1>
          <a:srgbClr val="996633"/>
        </a:accent1>
        <a:accent2>
          <a:srgbClr val="FF0000"/>
        </a:accent2>
        <a:accent3>
          <a:srgbClr val="ADAAAA"/>
        </a:accent3>
        <a:accent4>
          <a:srgbClr val="AEAEAE"/>
        </a:accent4>
        <a:accent5>
          <a:srgbClr val="CAB8AD"/>
        </a:accent5>
        <a:accent6>
          <a:srgbClr val="E70000"/>
        </a:accent6>
        <a:hlink>
          <a:srgbClr val="FF3300"/>
        </a:hlink>
        <a:folHlink>
          <a:srgbClr val="CC99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ayers 3">
        <a:dk1>
          <a:srgbClr val="79788A"/>
        </a:dk1>
        <a:lt1>
          <a:srgbClr val="FFFFFF"/>
        </a:lt1>
        <a:dk2>
          <a:srgbClr val="21203C"/>
        </a:dk2>
        <a:lt2>
          <a:srgbClr val="FFFFCC"/>
        </a:lt2>
        <a:accent1>
          <a:srgbClr val="476077"/>
        </a:accent1>
        <a:accent2>
          <a:srgbClr val="676C5A"/>
        </a:accent2>
        <a:accent3>
          <a:srgbClr val="ABABAF"/>
        </a:accent3>
        <a:accent4>
          <a:srgbClr val="DADADA"/>
        </a:accent4>
        <a:accent5>
          <a:srgbClr val="B1B6BD"/>
        </a:accent5>
        <a:accent6>
          <a:srgbClr val="5D6151"/>
        </a:accent6>
        <a:hlink>
          <a:srgbClr val="666699"/>
        </a:hlink>
        <a:folHlink>
          <a:srgbClr val="8CB0A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ayers 4">
        <a:dk1>
          <a:srgbClr val="455B41"/>
        </a:dk1>
        <a:lt1>
          <a:srgbClr val="FFFFCC"/>
        </a:lt1>
        <a:dk2>
          <a:srgbClr val="79A994"/>
        </a:dk2>
        <a:lt2>
          <a:srgbClr val="FFFFCC"/>
        </a:lt2>
        <a:accent1>
          <a:srgbClr val="517087"/>
        </a:accent1>
        <a:accent2>
          <a:srgbClr val="666699"/>
        </a:accent2>
        <a:accent3>
          <a:srgbClr val="BED1C8"/>
        </a:accent3>
        <a:accent4>
          <a:srgbClr val="DADAAE"/>
        </a:accent4>
        <a:accent5>
          <a:srgbClr val="B3BBC3"/>
        </a:accent5>
        <a:accent6>
          <a:srgbClr val="5C5C8A"/>
        </a:accent6>
        <a:hlink>
          <a:srgbClr val="993300"/>
        </a:hlink>
        <a:folHlink>
          <a:srgbClr val="A4AF6B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ayers 5">
        <a:dk1>
          <a:srgbClr val="330000"/>
        </a:dk1>
        <a:lt1>
          <a:srgbClr val="FF9900"/>
        </a:lt1>
        <a:dk2>
          <a:srgbClr val="FFFFFF"/>
        </a:dk2>
        <a:lt2>
          <a:srgbClr val="8B3111"/>
        </a:lt2>
        <a:accent1>
          <a:srgbClr val="DD6D07"/>
        </a:accent1>
        <a:accent2>
          <a:srgbClr val="CC9900"/>
        </a:accent2>
        <a:accent3>
          <a:srgbClr val="FFCAAA"/>
        </a:accent3>
        <a:accent4>
          <a:srgbClr val="2A0000"/>
        </a:accent4>
        <a:accent5>
          <a:srgbClr val="EBBAAA"/>
        </a:accent5>
        <a:accent6>
          <a:srgbClr val="B98A00"/>
        </a:accent6>
        <a:hlink>
          <a:srgbClr val="CC3300"/>
        </a:hlink>
        <a:folHlink>
          <a:srgbClr val="CC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yers 6">
        <a:dk1>
          <a:srgbClr val="000000"/>
        </a:dk1>
        <a:lt1>
          <a:srgbClr val="FFFFE1"/>
        </a:lt1>
        <a:dk2>
          <a:srgbClr val="330033"/>
        </a:dk2>
        <a:lt2>
          <a:srgbClr val="330033"/>
        </a:lt2>
        <a:accent1>
          <a:srgbClr val="CCCC99"/>
        </a:accent1>
        <a:accent2>
          <a:srgbClr val="FF0000"/>
        </a:accent2>
        <a:accent3>
          <a:srgbClr val="FFFFEE"/>
        </a:accent3>
        <a:accent4>
          <a:srgbClr val="000000"/>
        </a:accent4>
        <a:accent5>
          <a:srgbClr val="E2E2CA"/>
        </a:accent5>
        <a:accent6>
          <a:srgbClr val="E70000"/>
        </a:accent6>
        <a:hlink>
          <a:srgbClr val="990033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yers 7">
        <a:dk1>
          <a:srgbClr val="000000"/>
        </a:dk1>
        <a:lt1>
          <a:srgbClr val="FFFFFF"/>
        </a:lt1>
        <a:dk2>
          <a:srgbClr val="000000"/>
        </a:dk2>
        <a:lt2>
          <a:srgbClr val="891411"/>
        </a:lt2>
        <a:accent1>
          <a:srgbClr val="4F917E"/>
        </a:accent1>
        <a:accent2>
          <a:srgbClr val="CC9900"/>
        </a:accent2>
        <a:accent3>
          <a:srgbClr val="FFFFFF"/>
        </a:accent3>
        <a:accent4>
          <a:srgbClr val="000000"/>
        </a:accent4>
        <a:accent5>
          <a:srgbClr val="B2C7C0"/>
        </a:accent5>
        <a:accent6>
          <a:srgbClr val="B98A00"/>
        </a:accent6>
        <a:hlink>
          <a:srgbClr val="5A84D8"/>
        </a:hlink>
        <a:folHlink>
          <a:srgbClr val="A0C6B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yers 8">
        <a:dk1>
          <a:srgbClr val="000000"/>
        </a:dk1>
        <a:lt1>
          <a:srgbClr val="FFFFFF"/>
        </a:lt1>
        <a:dk2>
          <a:srgbClr val="CC0000"/>
        </a:dk2>
        <a:lt2>
          <a:srgbClr val="999966"/>
        </a:lt2>
        <a:accent1>
          <a:srgbClr val="CCCCCC"/>
        </a:accent1>
        <a:accent2>
          <a:srgbClr val="CCCC6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B9B95C"/>
        </a:accent6>
        <a:hlink>
          <a:srgbClr val="666699"/>
        </a:hlink>
        <a:folHlink>
          <a:srgbClr val="CCCC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yers 9">
        <a:dk1>
          <a:srgbClr val="000000"/>
        </a:dk1>
        <a:lt1>
          <a:srgbClr val="FFFFFF"/>
        </a:lt1>
        <a:dk2>
          <a:srgbClr val="FF0000"/>
        </a:dk2>
        <a:lt2>
          <a:srgbClr val="009999"/>
        </a:lt2>
        <a:accent1>
          <a:srgbClr val="C7B505"/>
        </a:accent1>
        <a:accent2>
          <a:srgbClr val="FFFF66"/>
        </a:accent2>
        <a:accent3>
          <a:srgbClr val="FFFFFF"/>
        </a:accent3>
        <a:accent4>
          <a:srgbClr val="000000"/>
        </a:accent4>
        <a:accent5>
          <a:srgbClr val="E0D7AA"/>
        </a:accent5>
        <a:accent6>
          <a:srgbClr val="E7E75C"/>
        </a:accent6>
        <a:hlink>
          <a:srgbClr val="5A84D8"/>
        </a:hlink>
        <a:folHlink>
          <a:srgbClr val="A0C6B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yers 10">
        <a:dk1>
          <a:srgbClr val="000000"/>
        </a:dk1>
        <a:lt1>
          <a:srgbClr val="FFFFFF"/>
        </a:lt1>
        <a:dk2>
          <a:srgbClr val="660033"/>
        </a:dk2>
        <a:lt2>
          <a:srgbClr val="666699"/>
        </a:lt2>
        <a:accent1>
          <a:srgbClr val="95A3D1"/>
        </a:accent1>
        <a:accent2>
          <a:srgbClr val="FFFF66"/>
        </a:accent2>
        <a:accent3>
          <a:srgbClr val="FFFFFF"/>
        </a:accent3>
        <a:accent4>
          <a:srgbClr val="000000"/>
        </a:accent4>
        <a:accent5>
          <a:srgbClr val="C8CEE5"/>
        </a:accent5>
        <a:accent6>
          <a:srgbClr val="E7E75C"/>
        </a:accent6>
        <a:hlink>
          <a:srgbClr val="5A84D8"/>
        </a:hlink>
        <a:folHlink>
          <a:srgbClr val="CCCC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yers 11">
        <a:dk1>
          <a:srgbClr val="000000"/>
        </a:dk1>
        <a:lt1>
          <a:srgbClr val="FFFFFF"/>
        </a:lt1>
        <a:dk2>
          <a:srgbClr val="000000"/>
        </a:dk2>
        <a:lt2>
          <a:srgbClr val="B6B60E"/>
        </a:lt2>
        <a:accent1>
          <a:srgbClr val="4F917E"/>
        </a:accent1>
        <a:accent2>
          <a:srgbClr val="CC9900"/>
        </a:accent2>
        <a:accent3>
          <a:srgbClr val="FFFFFF"/>
        </a:accent3>
        <a:accent4>
          <a:srgbClr val="000000"/>
        </a:accent4>
        <a:accent5>
          <a:srgbClr val="B2C7C0"/>
        </a:accent5>
        <a:accent6>
          <a:srgbClr val="B98A00"/>
        </a:accent6>
        <a:hlink>
          <a:srgbClr val="5A84D8"/>
        </a:hlink>
        <a:folHlink>
          <a:srgbClr val="A0C6B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yers 12">
        <a:dk1>
          <a:srgbClr val="000000"/>
        </a:dk1>
        <a:lt1>
          <a:srgbClr val="FFFFFF"/>
        </a:lt1>
        <a:dk2>
          <a:srgbClr val="000000"/>
        </a:dk2>
        <a:lt2>
          <a:srgbClr val="B6B60E"/>
        </a:lt2>
        <a:accent1>
          <a:srgbClr val="4F917E"/>
        </a:accent1>
        <a:accent2>
          <a:srgbClr val="CC9900"/>
        </a:accent2>
        <a:accent3>
          <a:srgbClr val="FFFFFF"/>
        </a:accent3>
        <a:accent4>
          <a:srgbClr val="000000"/>
        </a:accent4>
        <a:accent5>
          <a:srgbClr val="B2C7C0"/>
        </a:accent5>
        <a:accent6>
          <a:srgbClr val="B98A00"/>
        </a:accent6>
        <a:hlink>
          <a:srgbClr val="5A84D8"/>
        </a:hlink>
        <a:folHlink>
          <a:srgbClr val="307C6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yers 13">
        <a:dk1>
          <a:srgbClr val="000000"/>
        </a:dk1>
        <a:lt1>
          <a:srgbClr val="FFFFFF"/>
        </a:lt1>
        <a:dk2>
          <a:srgbClr val="000000"/>
        </a:dk2>
        <a:lt2>
          <a:srgbClr val="B6B60E"/>
        </a:lt2>
        <a:accent1>
          <a:srgbClr val="327261"/>
        </a:accent1>
        <a:accent2>
          <a:srgbClr val="CC9900"/>
        </a:accent2>
        <a:accent3>
          <a:srgbClr val="FFFFFF"/>
        </a:accent3>
        <a:accent4>
          <a:srgbClr val="000000"/>
        </a:accent4>
        <a:accent5>
          <a:srgbClr val="ADBCB7"/>
        </a:accent5>
        <a:accent6>
          <a:srgbClr val="B98A00"/>
        </a:accent6>
        <a:hlink>
          <a:srgbClr val="5A84D8"/>
        </a:hlink>
        <a:folHlink>
          <a:srgbClr val="307C6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Layers</Template>
  <TotalTime>17035</TotalTime>
  <Words>28</Words>
  <Application>Microsoft Office PowerPoint</Application>
  <PresentationFormat>On-screen Show (4:3)</PresentationFormat>
  <Paragraphs>6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Arial</vt:lpstr>
      <vt:lpstr>Calibri</vt:lpstr>
      <vt:lpstr>Times New Roman</vt:lpstr>
      <vt:lpstr>Wingdings</vt:lpstr>
      <vt:lpstr>New layout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Administrative Presentations December 18, 2017</vt:lpstr>
      <vt:lpstr>Goal Setting Session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City</dc:creator>
  <cp:lastModifiedBy>Michele Lindau</cp:lastModifiedBy>
  <cp:revision>509</cp:revision>
  <dcterms:created xsi:type="dcterms:W3CDTF">2011-12-06T18:01:17Z</dcterms:created>
  <dcterms:modified xsi:type="dcterms:W3CDTF">2017-12-18T22:06:09Z</dcterms:modified>
</cp:coreProperties>
</file>