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71" r:id="rId6"/>
    <p:sldId id="260" r:id="rId7"/>
    <p:sldId id="268" r:id="rId8"/>
    <p:sldId id="266" r:id="rId9"/>
    <p:sldId id="269" r:id="rId10"/>
    <p:sldId id="265" r:id="rId11"/>
    <p:sldId id="267" r:id="rId12"/>
    <p:sldId id="259" r:id="rId13"/>
    <p:sldId id="264" r:id="rId14"/>
    <p:sldId id="261" r:id="rId15"/>
    <p:sldId id="262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58" autoAdjust="0"/>
    <p:restoredTop sz="94660"/>
  </p:normalViewPr>
  <p:slideViewPr>
    <p:cSldViewPr snapToGrid="0">
      <p:cViewPr varScale="1">
        <p:scale>
          <a:sx n="81" d="100"/>
          <a:sy n="81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1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8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0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2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5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7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63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7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8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2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09925-1061-4A7F-BBDB-D76B994CC2B9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C039B-5E3E-4A65-AB93-FF4FCAA42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0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Proposal:</a:t>
            </a:r>
            <a:br>
              <a:rPr lang="en-US" dirty="0" smtClean="0"/>
            </a:br>
            <a:r>
              <a:rPr lang="en-US" dirty="0" smtClean="0"/>
              <a:t>City of Lake Elmo Nature Center at Sunfish Lake Park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Tony Manzara</a:t>
            </a:r>
          </a:p>
          <a:p>
            <a:r>
              <a:rPr lang="en-US" dirty="0" smtClean="0"/>
              <a:t>5050 Kirkwood Ave N, Lake Elmo</a:t>
            </a:r>
          </a:p>
          <a:p>
            <a:r>
              <a:rPr lang="en-US" dirty="0" smtClean="0"/>
              <a:t>651-439-0389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2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Idea: private-public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2767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Private fundraising to plan and construct a Nature Center building in </a:t>
            </a:r>
            <a:r>
              <a:rPr lang="en-US" dirty="0" smtClean="0"/>
              <a:t>Lake Elmo’s Sunfish </a:t>
            </a:r>
            <a:r>
              <a:rPr lang="en-US" dirty="0" smtClean="0"/>
              <a:t>Lake Park</a:t>
            </a:r>
          </a:p>
          <a:p>
            <a:r>
              <a:rPr lang="en-US" dirty="0" smtClean="0"/>
              <a:t>Transfer to City ownership </a:t>
            </a:r>
            <a:r>
              <a:rPr lang="en-US" dirty="0" smtClean="0"/>
              <a:t>when complete</a:t>
            </a:r>
            <a:endParaRPr lang="en-US" dirty="0" smtClean="0"/>
          </a:p>
          <a:p>
            <a:r>
              <a:rPr lang="en-US" dirty="0" smtClean="0"/>
              <a:t>City </a:t>
            </a:r>
            <a:r>
              <a:rPr lang="en-US" dirty="0" smtClean="0"/>
              <a:t>Parks Budget would </a:t>
            </a:r>
            <a:r>
              <a:rPr lang="en-US" dirty="0" smtClean="0"/>
              <a:t>be responsible for future</a:t>
            </a:r>
          </a:p>
          <a:p>
            <a:pPr lvl="1"/>
            <a:r>
              <a:rPr lang="en-US" dirty="0" smtClean="0"/>
              <a:t>Utilities</a:t>
            </a:r>
          </a:p>
          <a:p>
            <a:pPr lvl="1"/>
            <a:r>
              <a:rPr lang="en-US" dirty="0" smtClean="0"/>
              <a:t>Maintenance</a:t>
            </a:r>
          </a:p>
          <a:p>
            <a:pPr lvl="1"/>
            <a:r>
              <a:rPr lang="en-US" dirty="0" smtClean="0"/>
              <a:t>Security</a:t>
            </a:r>
          </a:p>
          <a:p>
            <a:r>
              <a:rPr lang="en-US" dirty="0" smtClean="0"/>
              <a:t>Private fundraising for endowment for some operations</a:t>
            </a:r>
          </a:p>
          <a:p>
            <a:pPr lvl="1"/>
            <a:r>
              <a:rPr lang="en-US" dirty="0" smtClean="0"/>
              <a:t>Naturalist </a:t>
            </a:r>
            <a:r>
              <a:rPr lang="en-US" dirty="0" smtClean="0"/>
              <a:t>salary</a:t>
            </a:r>
          </a:p>
          <a:p>
            <a:pPr lvl="1"/>
            <a:r>
              <a:rPr lang="en-US" dirty="0" smtClean="0"/>
              <a:t>Recruitment and training of docents</a:t>
            </a:r>
            <a:endParaRPr lang="en-US" dirty="0" smtClean="0"/>
          </a:p>
          <a:p>
            <a:pPr lvl="1"/>
            <a:r>
              <a:rPr lang="en-US" dirty="0" smtClean="0"/>
              <a:t>Upgrade/renewal of trail signs</a:t>
            </a:r>
          </a:p>
          <a:p>
            <a:pPr lvl="1"/>
            <a:r>
              <a:rPr lang="en-US" dirty="0" smtClean="0"/>
              <a:t>Identification and marking of trees and other features</a:t>
            </a:r>
          </a:p>
        </p:txBody>
      </p:sp>
    </p:spTree>
    <p:extLst>
      <p:ext uri="{BB962C8B-B14F-4D97-AF65-F5344CB8AC3E}">
        <p14:creationId xmlns:p14="http://schemas.microsoft.com/office/powerpoint/2010/main" val="27277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Brings us together to build community spirit</a:t>
            </a:r>
          </a:p>
          <a:p>
            <a:r>
              <a:rPr lang="en-US" dirty="0" smtClean="0"/>
              <a:t>Provides nature interpretation and education opportunities</a:t>
            </a:r>
          </a:p>
          <a:p>
            <a:r>
              <a:rPr lang="en-US" dirty="0" smtClean="0"/>
              <a:t>Encourages </a:t>
            </a:r>
            <a:r>
              <a:rPr lang="en-US" dirty="0" smtClean="0"/>
              <a:t>higher utilization of one of Lake Elmo’s jewels</a:t>
            </a:r>
          </a:p>
          <a:p>
            <a:r>
              <a:rPr lang="en-US" dirty="0" smtClean="0"/>
              <a:t>Affords opportunities for naturalist, and volunteer docents</a:t>
            </a:r>
          </a:p>
          <a:p>
            <a:r>
              <a:rPr lang="en-US" dirty="0" smtClean="0"/>
              <a:t>Offers a possible connection </a:t>
            </a:r>
            <a:r>
              <a:rPr lang="en-US" dirty="0" smtClean="0"/>
              <a:t>to ISD </a:t>
            </a:r>
            <a:r>
              <a:rPr lang="en-US" dirty="0" smtClean="0"/>
              <a:t>834 for nature education</a:t>
            </a:r>
            <a:endParaRPr lang="en-US" dirty="0" smtClean="0"/>
          </a:p>
          <a:p>
            <a:r>
              <a:rPr lang="en-US" dirty="0" smtClean="0"/>
              <a:t>Serves as a memorial to the late Sally Manzara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1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Encouraging Community </a:t>
            </a:r>
            <a:r>
              <a:rPr lang="en-US" dirty="0" smtClean="0"/>
              <a:t>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20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Opportunity for volunteer docents to lead tours of the Nature Center exhibits and walks on the trails, perhaps on a regular basis</a:t>
            </a:r>
          </a:p>
          <a:p>
            <a:r>
              <a:rPr lang="en-US" dirty="0" smtClean="0"/>
              <a:t>Elementary School natural science class location?</a:t>
            </a:r>
          </a:p>
          <a:p>
            <a:r>
              <a:rPr lang="en-US" dirty="0" smtClean="0"/>
              <a:t>High School Science Project location (with volunteer mentors)?</a:t>
            </a:r>
          </a:p>
          <a:p>
            <a:r>
              <a:rPr lang="en-US" dirty="0" smtClean="0"/>
              <a:t>4H classes could use the space? </a:t>
            </a:r>
          </a:p>
          <a:p>
            <a:r>
              <a:rPr lang="en-US" dirty="0" smtClean="0"/>
              <a:t>Bird counts and flower discovery days</a:t>
            </a:r>
          </a:p>
          <a:p>
            <a:r>
              <a:rPr lang="en-US" dirty="0" smtClean="0"/>
              <a:t>Trail grooming and litter pick-up (not much litter now!)</a:t>
            </a:r>
          </a:p>
          <a:p>
            <a:r>
              <a:rPr lang="en-US" dirty="0" smtClean="0"/>
              <a:t>Possible use of the exhibit room for meetings</a:t>
            </a:r>
          </a:p>
          <a:p>
            <a:r>
              <a:rPr lang="en-US" dirty="0" smtClean="0"/>
              <a:t>Trail webcams to watch for animal activity</a:t>
            </a:r>
          </a:p>
          <a:p>
            <a:r>
              <a:rPr lang="en-US" dirty="0" smtClean="0"/>
              <a:t>Volksmarch starting </a:t>
            </a:r>
            <a:r>
              <a:rPr lang="en-US" dirty="0" smtClean="0"/>
              <a:t>line</a:t>
            </a:r>
          </a:p>
          <a:p>
            <a:r>
              <a:rPr lang="en-US" dirty="0" smtClean="0"/>
              <a:t>Bike trail waypoint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8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9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Maps and sketches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487" y="1407886"/>
            <a:ext cx="8456258" cy="5123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68914" y="2772229"/>
            <a:ext cx="1146629" cy="46445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Nature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93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52137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01029" y="2365829"/>
            <a:ext cx="3759200" cy="85634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01029" y="2351314"/>
            <a:ext cx="3773714" cy="522515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78286" y="2873829"/>
            <a:ext cx="362857" cy="34834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8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7" y="232230"/>
            <a:ext cx="10189029" cy="57621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9314" y="1915886"/>
            <a:ext cx="2507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Roof area (solar panels?)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6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7" y="1190170"/>
            <a:ext cx="10508343" cy="5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970" y="348343"/>
            <a:ext cx="9753601" cy="6037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970" y="2249714"/>
            <a:ext cx="1132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North</a:t>
            </a:r>
          </a:p>
          <a:p>
            <a:r>
              <a:rPr lang="en-US" sz="2800" dirty="0" smtClean="0"/>
              <a:t>Is 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261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633" y="1074057"/>
            <a:ext cx="6285681" cy="516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886"/>
            <a:ext cx="10515600" cy="47690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Modern energy-efficient low-maintenance design </a:t>
            </a:r>
            <a:endParaRPr lang="en-US" dirty="0" smtClean="0"/>
          </a:p>
          <a:p>
            <a:r>
              <a:rPr lang="en-US" dirty="0" smtClean="0"/>
              <a:t>ICF walls, Metal siding, </a:t>
            </a:r>
            <a:r>
              <a:rPr lang="en-US" dirty="0" err="1" smtClean="0"/>
              <a:t>Spancrete</a:t>
            </a:r>
            <a:r>
              <a:rPr lang="en-US" dirty="0" smtClean="0"/>
              <a:t> roof with solar panel overlay</a:t>
            </a:r>
            <a:endParaRPr lang="en-US" dirty="0" smtClean="0"/>
          </a:p>
          <a:p>
            <a:r>
              <a:rPr lang="en-US" dirty="0" smtClean="0"/>
              <a:t>Large Exhibit Area </a:t>
            </a:r>
            <a:r>
              <a:rPr lang="en-US" dirty="0" smtClean="0"/>
              <a:t>for photographs and specimens</a:t>
            </a:r>
          </a:p>
          <a:p>
            <a:r>
              <a:rPr lang="en-US" dirty="0" smtClean="0"/>
              <a:t>Small Classroom &amp; </a:t>
            </a:r>
            <a:r>
              <a:rPr lang="en-US" dirty="0" smtClean="0"/>
              <a:t>Project </a:t>
            </a:r>
            <a:r>
              <a:rPr lang="en-US" dirty="0" smtClean="0"/>
              <a:t>Area </a:t>
            </a:r>
            <a:r>
              <a:rPr lang="en-US" dirty="0" smtClean="0"/>
              <a:t>/ Naturalist’s office</a:t>
            </a:r>
          </a:p>
          <a:p>
            <a:r>
              <a:rPr lang="en-US" dirty="0" smtClean="0"/>
              <a:t>Small Gift </a:t>
            </a:r>
            <a:r>
              <a:rPr lang="en-US" dirty="0" smtClean="0"/>
              <a:t>Shop to help with fundraising</a:t>
            </a:r>
          </a:p>
          <a:p>
            <a:r>
              <a:rPr lang="en-US" dirty="0" smtClean="0"/>
              <a:t>Possible </a:t>
            </a:r>
            <a:r>
              <a:rPr lang="en-US" dirty="0" smtClean="0"/>
              <a:t>meeting </a:t>
            </a:r>
            <a:r>
              <a:rPr lang="en-US" dirty="0" smtClean="0"/>
              <a:t>space in exhibit area</a:t>
            </a:r>
            <a:endParaRPr lang="en-US" dirty="0" smtClean="0"/>
          </a:p>
          <a:p>
            <a:r>
              <a:rPr lang="en-US" dirty="0" smtClean="0"/>
              <a:t>Storage space for some equipment on lower level </a:t>
            </a:r>
            <a:r>
              <a:rPr lang="en-US" dirty="0" smtClean="0"/>
              <a:t>“</a:t>
            </a:r>
            <a:r>
              <a:rPr lang="en-US" dirty="0" smtClean="0"/>
              <a:t>walk-out”</a:t>
            </a:r>
            <a:endParaRPr lang="en-US" dirty="0" smtClean="0"/>
          </a:p>
          <a:p>
            <a:r>
              <a:rPr lang="en-US" dirty="0" smtClean="0"/>
              <a:t>South-facing roof for solar panel efficiency</a:t>
            </a:r>
          </a:p>
          <a:p>
            <a:r>
              <a:rPr lang="en-US" dirty="0" smtClean="0"/>
              <a:t>Passive-solar eaves and windows on south exposure</a:t>
            </a:r>
          </a:p>
          <a:p>
            <a:r>
              <a:rPr lang="en-US" dirty="0" smtClean="0"/>
              <a:t>Small windows on north </a:t>
            </a:r>
            <a:r>
              <a:rPr lang="en-US" dirty="0" smtClean="0"/>
              <a:t>exposure</a:t>
            </a:r>
          </a:p>
          <a:p>
            <a:r>
              <a:rPr lang="en-US" dirty="0" smtClean="0"/>
              <a:t>Possible mezzanine level along north wall for gallery or ? space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1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Geothermal heat pump for HVAC, plenty of space for ground loop</a:t>
            </a:r>
          </a:p>
          <a:p>
            <a:r>
              <a:rPr lang="en-US" dirty="0"/>
              <a:t>Electrical power – how far to run?</a:t>
            </a:r>
          </a:p>
          <a:p>
            <a:r>
              <a:rPr lang="en-US" dirty="0"/>
              <a:t>Solar roof panels to power lights and heat pump on sunny days</a:t>
            </a:r>
          </a:p>
          <a:p>
            <a:r>
              <a:rPr lang="en-US" dirty="0"/>
              <a:t>Sell power to grid when it is not needed</a:t>
            </a:r>
          </a:p>
          <a:p>
            <a:r>
              <a:rPr lang="en-US" dirty="0" smtClean="0"/>
              <a:t>Water </a:t>
            </a:r>
            <a:r>
              <a:rPr lang="en-US" dirty="0" smtClean="0"/>
              <a:t>supply from well or main?</a:t>
            </a:r>
          </a:p>
          <a:p>
            <a:r>
              <a:rPr lang="en-US" dirty="0" smtClean="0"/>
              <a:t>Sewer Connection or septic </a:t>
            </a:r>
            <a:r>
              <a:rPr lang="en-US" dirty="0" smtClean="0"/>
              <a:t>system on-site</a:t>
            </a:r>
            <a:r>
              <a:rPr lang="en-US" dirty="0" smtClean="0"/>
              <a:t>?</a:t>
            </a:r>
          </a:p>
          <a:p>
            <a:r>
              <a:rPr lang="en-US" dirty="0" smtClean="0"/>
              <a:t>Security </a:t>
            </a:r>
            <a:r>
              <a:rPr lang="en-US" dirty="0" smtClean="0"/>
              <a:t>cameras inside and 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57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mechanism (draft)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Establish 501 (c)(3) non-profit organization e.g. “Friends of Lake Elmo Nature Center” to </a:t>
            </a:r>
            <a:r>
              <a:rPr lang="en-US" dirty="0" smtClean="0"/>
              <a:t>accept </a:t>
            </a:r>
            <a:r>
              <a:rPr lang="en-US" dirty="0" smtClean="0"/>
              <a:t>tax-deductible donations.</a:t>
            </a:r>
          </a:p>
          <a:p>
            <a:r>
              <a:rPr lang="en-US" dirty="0" smtClean="0"/>
              <a:t>Name a Board of Directors to oversee fundraising and operations</a:t>
            </a:r>
          </a:p>
          <a:p>
            <a:r>
              <a:rPr lang="en-US" dirty="0" smtClean="0"/>
              <a:t>I would contribute about $125 K </a:t>
            </a:r>
            <a:r>
              <a:rPr lang="en-US" dirty="0" smtClean="0"/>
              <a:t>(</a:t>
            </a:r>
            <a:r>
              <a:rPr lang="en-US" dirty="0" smtClean="0"/>
              <a:t>from </a:t>
            </a:r>
            <a:r>
              <a:rPr lang="en-US" dirty="0"/>
              <a:t>IRA if tax </a:t>
            </a:r>
            <a:r>
              <a:rPr lang="en-US" dirty="0" smtClean="0"/>
              <a:t>deductible) as the source of </a:t>
            </a:r>
            <a:r>
              <a:rPr lang="en-US" dirty="0" smtClean="0"/>
              <a:t>100</a:t>
            </a:r>
            <a:r>
              <a:rPr lang="en-US" dirty="0" smtClean="0"/>
              <a:t>% matching funds to other donor’s </a:t>
            </a:r>
            <a:r>
              <a:rPr lang="en-US" dirty="0" smtClean="0"/>
              <a:t>contributions</a:t>
            </a:r>
            <a:endParaRPr lang="en-US" dirty="0" smtClean="0"/>
          </a:p>
          <a:p>
            <a:r>
              <a:rPr lang="en-US" dirty="0" smtClean="0"/>
              <a:t>The organization would start a campaign to collect matching donations from local residents and businesses</a:t>
            </a:r>
          </a:p>
          <a:p>
            <a:r>
              <a:rPr lang="en-US" dirty="0" smtClean="0"/>
              <a:t>Many Baby Boomer retirees will face mandatory minimum withdrawals from IRA’s and 401(k) investments at age 70.5, in most years a charitable contribution is considered part of MRW and is untaxed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5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mechanism (draft)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Local businesses could contribute cash, services or </a:t>
            </a:r>
            <a:r>
              <a:rPr lang="en-US" dirty="0" smtClean="0"/>
              <a:t>materials</a:t>
            </a:r>
            <a:endParaRPr lang="en-US" dirty="0" smtClean="0"/>
          </a:p>
          <a:p>
            <a:r>
              <a:rPr lang="en-US" dirty="0" smtClean="0"/>
              <a:t>Annual fundraising </a:t>
            </a:r>
            <a:r>
              <a:rPr lang="en-US" dirty="0" smtClean="0"/>
              <a:t>would be done to </a:t>
            </a:r>
            <a:r>
              <a:rPr lang="en-US" dirty="0" smtClean="0"/>
              <a:t>build up endowment fund</a:t>
            </a:r>
          </a:p>
          <a:p>
            <a:r>
              <a:rPr lang="en-US" dirty="0" smtClean="0"/>
              <a:t>Gift Shop operation with profits to the endowment fund</a:t>
            </a:r>
          </a:p>
          <a:p>
            <a:r>
              <a:rPr lang="en-US" dirty="0" smtClean="0"/>
              <a:t>For Example, Photo Contest </a:t>
            </a:r>
            <a:r>
              <a:rPr lang="en-US" dirty="0" smtClean="0"/>
              <a:t>(taken at Sunfish Lake Park) with rights to photos to go to gift shop to sell prints</a:t>
            </a:r>
          </a:p>
          <a:p>
            <a:r>
              <a:rPr lang="en-US" dirty="0" smtClean="0"/>
              <a:t>Local arts and crafts could be sold on consignment to profit the fund</a:t>
            </a:r>
          </a:p>
          <a:p>
            <a:r>
              <a:rPr lang="en-US" dirty="0" smtClean="0"/>
              <a:t>Building might cost </a:t>
            </a:r>
            <a:r>
              <a:rPr lang="en-US" dirty="0" smtClean="0"/>
              <a:t>$250K</a:t>
            </a:r>
            <a:endParaRPr lang="en-US" dirty="0" smtClean="0"/>
          </a:p>
          <a:p>
            <a:r>
              <a:rPr lang="en-US" dirty="0" smtClean="0"/>
              <a:t>Endowment fund might be targeted at $100K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9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so far 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Talked with Todd Williams, he liked this idea, said that Lake Elmo Parks commission was the place to start, suggested Shane Weis</a:t>
            </a:r>
          </a:p>
          <a:p>
            <a:r>
              <a:rPr lang="en-US" dirty="0" smtClean="0"/>
              <a:t>Talked with Kyle </a:t>
            </a:r>
            <a:r>
              <a:rPr lang="en-US" dirty="0" err="1" smtClean="0"/>
              <a:t>Klatt</a:t>
            </a:r>
            <a:r>
              <a:rPr lang="en-US" dirty="0" smtClean="0"/>
              <a:t> 3/16, he suggested meeting with Alyssa MacLeod</a:t>
            </a:r>
          </a:p>
          <a:p>
            <a:r>
              <a:rPr lang="en-US" dirty="0" smtClean="0"/>
              <a:t>Met with Alyssa on 3/23 – she said that there was a hope that such a project could be done, it fit with the strategic plan for parks development</a:t>
            </a:r>
          </a:p>
          <a:p>
            <a:r>
              <a:rPr lang="en-US" dirty="0" smtClean="0"/>
              <a:t>Scheduled a meeting </a:t>
            </a:r>
            <a:r>
              <a:rPr lang="en-US" dirty="0" smtClean="0"/>
              <a:t>with </a:t>
            </a:r>
            <a:r>
              <a:rPr lang="en-US" dirty="0" smtClean="0"/>
              <a:t>Dave Magnuson (City Attorney of Stillwater, my personal attorney and friend) </a:t>
            </a:r>
            <a:r>
              <a:rPr lang="en-US" dirty="0" smtClean="0"/>
              <a:t>to discuss </a:t>
            </a:r>
            <a:r>
              <a:rPr lang="en-US" dirty="0" smtClean="0"/>
              <a:t>this sort of </a:t>
            </a:r>
            <a:r>
              <a:rPr lang="en-US" dirty="0" smtClean="0"/>
              <a:t>partnership</a:t>
            </a:r>
            <a:endParaRPr lang="en-US" dirty="0" smtClean="0"/>
          </a:p>
          <a:p>
            <a:r>
              <a:rPr lang="en-US" dirty="0" smtClean="0"/>
              <a:t>Talked with Shane </a:t>
            </a:r>
            <a:r>
              <a:rPr lang="en-US" dirty="0" smtClean="0"/>
              <a:t>Weis 3/26, he liked it, talked of bike trail proposal which might also use a NPO funding scheme. Planning for some enhancement of Sunfish Lake Park is part of LE Park Commission one-year plan</a:t>
            </a:r>
            <a:endParaRPr lang="en-US" dirty="0" smtClean="0"/>
          </a:p>
          <a:p>
            <a:r>
              <a:rPr lang="en-US" dirty="0" smtClean="0"/>
              <a:t>Sent draft of this presentation to Alyssa and Shane </a:t>
            </a:r>
            <a:r>
              <a:rPr lang="en-US" dirty="0" smtClean="0"/>
              <a:t>3/26 for </a:t>
            </a:r>
            <a:r>
              <a:rPr lang="en-US" dirty="0" smtClean="0"/>
              <a:t>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9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15 minutes at Parks Commission Meeting at 6:30 PM May 18</a:t>
            </a:r>
            <a:r>
              <a:rPr lang="en-US" baseline="30000" dirty="0" smtClean="0"/>
              <a:t>th</a:t>
            </a:r>
            <a:r>
              <a:rPr lang="en-US" dirty="0" smtClean="0"/>
              <a:t> at Lake Elmo City Hall to give this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50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744</Words>
  <Application>Microsoft Office PowerPoint</Application>
  <PresentationFormat>Widescreen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Proposal: City of Lake Elmo Nature Center at Sunfish Lake Park</vt:lpstr>
      <vt:lpstr>Basic Idea: private-public partnership</vt:lpstr>
      <vt:lpstr>Benefits</vt:lpstr>
      <vt:lpstr>Encouraging Community Involvement</vt:lpstr>
      <vt:lpstr>PowerPoint Presentation</vt:lpstr>
      <vt:lpstr>Maps and sketches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 features</vt:lpstr>
      <vt:lpstr>Utility considerations</vt:lpstr>
      <vt:lpstr>Funding mechanism (draft)</vt:lpstr>
      <vt:lpstr>Funding mechanism (draft)</vt:lpstr>
      <vt:lpstr>Action so far -</vt:lpstr>
      <vt:lpstr>Next 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Proposal: City of Lake Elmo Nature Center at Sunfish Lake Park</dc:title>
  <dc:creator>Tony Manzara</dc:creator>
  <cp:lastModifiedBy>Tony Manzara</cp:lastModifiedBy>
  <cp:revision>19</cp:revision>
  <dcterms:created xsi:type="dcterms:W3CDTF">2015-03-26T00:01:58Z</dcterms:created>
  <dcterms:modified xsi:type="dcterms:W3CDTF">2015-03-26T23:22:09Z</dcterms:modified>
</cp:coreProperties>
</file>